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24"/>
  </p:notesMasterIdLst>
  <p:sldIdLst>
    <p:sldId id="267" r:id="rId2"/>
    <p:sldId id="258" r:id="rId3"/>
    <p:sldId id="259" r:id="rId4"/>
    <p:sldId id="264" r:id="rId5"/>
    <p:sldId id="266" r:id="rId6"/>
    <p:sldId id="302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91" r:id="rId16"/>
    <p:sldId id="276" r:id="rId17"/>
    <p:sldId id="293" r:id="rId18"/>
    <p:sldId id="294" r:id="rId19"/>
    <p:sldId id="296" r:id="rId20"/>
    <p:sldId id="297" r:id="rId21"/>
    <p:sldId id="300" r:id="rId22"/>
    <p:sldId id="301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019"/>
    <p:restoredTop sz="91849"/>
  </p:normalViewPr>
  <p:slideViewPr>
    <p:cSldViewPr snapToGrid="0">
      <p:cViewPr varScale="1">
        <p:scale>
          <a:sx n="67" d="100"/>
          <a:sy n="67" d="100"/>
        </p:scale>
        <p:origin x="787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13B600-75FB-48BB-B29A-1C0DC02B14D7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2CCB4A7A-224C-492C-9AF1-7D6FBB31D1A2}">
      <dgm:prSet custT="1"/>
      <dgm:spPr/>
      <dgm:t>
        <a:bodyPr/>
        <a:lstStyle/>
        <a:p>
          <a:pPr>
            <a:defRPr cap="all"/>
          </a:pPr>
          <a:r>
            <a:rPr lang="en-US" sz="2400" b="1" dirty="0"/>
            <a:t>Professionalism</a:t>
          </a:r>
        </a:p>
      </dgm:t>
    </dgm:pt>
    <dgm:pt modelId="{63E66CD7-92FB-4227-8BE1-D18C83C39677}" type="parTrans" cxnId="{B5A82012-BE0E-4EEF-A5CB-ACFA85912735}">
      <dgm:prSet/>
      <dgm:spPr/>
      <dgm:t>
        <a:bodyPr/>
        <a:lstStyle/>
        <a:p>
          <a:endParaRPr lang="en-US"/>
        </a:p>
      </dgm:t>
    </dgm:pt>
    <dgm:pt modelId="{E4415B9A-DD9A-4A48-9FCC-6F9BC3C3ECEE}" type="sibTrans" cxnId="{B5A82012-BE0E-4EEF-A5CB-ACFA85912735}">
      <dgm:prSet/>
      <dgm:spPr/>
      <dgm:t>
        <a:bodyPr/>
        <a:lstStyle/>
        <a:p>
          <a:endParaRPr lang="en-US"/>
        </a:p>
      </dgm:t>
    </dgm:pt>
    <dgm:pt modelId="{48E8BC1B-8AAB-4A8F-8F9A-71A53051AEFE}">
      <dgm:prSet custT="1"/>
      <dgm:spPr/>
      <dgm:t>
        <a:bodyPr/>
        <a:lstStyle/>
        <a:p>
          <a:pPr>
            <a:defRPr cap="all"/>
          </a:pPr>
          <a:r>
            <a:rPr lang="en-US" sz="2400" b="1" dirty="0"/>
            <a:t>Communication</a:t>
          </a:r>
        </a:p>
      </dgm:t>
    </dgm:pt>
    <dgm:pt modelId="{397C1F12-4CD2-4543-A3B8-CD78FAD57093}" type="parTrans" cxnId="{A6BCF278-9748-4BC5-A3CF-24ABBAF9E9FC}">
      <dgm:prSet/>
      <dgm:spPr/>
      <dgm:t>
        <a:bodyPr/>
        <a:lstStyle/>
        <a:p>
          <a:endParaRPr lang="en-US"/>
        </a:p>
      </dgm:t>
    </dgm:pt>
    <dgm:pt modelId="{F27D0CDC-58E0-4A72-A14B-FD51C85F4532}" type="sibTrans" cxnId="{A6BCF278-9748-4BC5-A3CF-24ABBAF9E9FC}">
      <dgm:prSet/>
      <dgm:spPr/>
      <dgm:t>
        <a:bodyPr/>
        <a:lstStyle/>
        <a:p>
          <a:endParaRPr lang="en-US"/>
        </a:p>
      </dgm:t>
    </dgm:pt>
    <dgm:pt modelId="{323D9ED3-73FE-4609-9121-56C1A08658FC}">
      <dgm:prSet custT="1"/>
      <dgm:spPr/>
      <dgm:t>
        <a:bodyPr/>
        <a:lstStyle/>
        <a:p>
          <a:pPr algn="ctr">
            <a:defRPr cap="all"/>
          </a:pPr>
          <a:endParaRPr lang="en-US" sz="1800" b="1" dirty="0"/>
        </a:p>
        <a:p>
          <a:pPr algn="l">
            <a:defRPr cap="all"/>
          </a:pPr>
          <a:r>
            <a:rPr lang="en-US" sz="2400" b="1" dirty="0"/>
            <a:t>Social media            stay off    </a:t>
          </a:r>
          <a:r>
            <a:rPr lang="en-US" sz="2400" b="1" u="sng" dirty="0">
              <a:solidFill>
                <a:srgbClr val="C00000"/>
              </a:solidFill>
            </a:rPr>
            <a:t>NO posts </a:t>
          </a:r>
          <a:r>
            <a:rPr lang="en-US" sz="2400" b="1" dirty="0"/>
            <a:t>regarding judging</a:t>
          </a:r>
        </a:p>
      </dgm:t>
    </dgm:pt>
    <dgm:pt modelId="{E31AD381-A0C2-484D-97CC-D30B261167ED}" type="parTrans" cxnId="{71253043-115E-4182-9C8C-3A0FC501C3E9}">
      <dgm:prSet/>
      <dgm:spPr/>
      <dgm:t>
        <a:bodyPr/>
        <a:lstStyle/>
        <a:p>
          <a:endParaRPr lang="en-US"/>
        </a:p>
      </dgm:t>
    </dgm:pt>
    <dgm:pt modelId="{FCFB6F65-EBFF-4173-A7A5-6522FD11BAD7}" type="sibTrans" cxnId="{71253043-115E-4182-9C8C-3A0FC501C3E9}">
      <dgm:prSet/>
      <dgm:spPr/>
      <dgm:t>
        <a:bodyPr/>
        <a:lstStyle/>
        <a:p>
          <a:endParaRPr lang="en-US"/>
        </a:p>
      </dgm:t>
    </dgm:pt>
    <dgm:pt modelId="{0A4A00E1-05A1-44C7-82A3-AC56BB40F69E}" type="pres">
      <dgm:prSet presAssocID="{9913B600-75FB-48BB-B29A-1C0DC02B14D7}" presName="root" presStyleCnt="0">
        <dgm:presLayoutVars>
          <dgm:dir/>
          <dgm:resizeHandles val="exact"/>
        </dgm:presLayoutVars>
      </dgm:prSet>
      <dgm:spPr/>
    </dgm:pt>
    <dgm:pt modelId="{68B24992-5D38-462B-BCBB-36B486CFBE08}" type="pres">
      <dgm:prSet presAssocID="{2CCB4A7A-224C-492C-9AF1-7D6FBB31D1A2}" presName="compNode" presStyleCnt="0"/>
      <dgm:spPr/>
    </dgm:pt>
    <dgm:pt modelId="{3AEA9F6D-3B60-4678-8BDC-7E59255A7415}" type="pres">
      <dgm:prSet presAssocID="{2CCB4A7A-224C-492C-9AF1-7D6FBB31D1A2}" presName="iconBgRect" presStyleLbl="bgShp" presStyleIdx="0" presStyleCnt="3"/>
      <dgm:spPr/>
    </dgm:pt>
    <dgm:pt modelId="{23B649B2-0183-4BF4-8FE7-1F6FAC2E5B26}" type="pres">
      <dgm:prSet presAssocID="{2CCB4A7A-224C-492C-9AF1-7D6FBB31D1A2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24F82BCF-5446-4496-9253-532001432835}" type="pres">
      <dgm:prSet presAssocID="{2CCB4A7A-224C-492C-9AF1-7D6FBB31D1A2}" presName="spaceRect" presStyleCnt="0"/>
      <dgm:spPr/>
    </dgm:pt>
    <dgm:pt modelId="{5EF4701C-8D6B-4B4D-BC5B-8EE91B6D2935}" type="pres">
      <dgm:prSet presAssocID="{2CCB4A7A-224C-492C-9AF1-7D6FBB31D1A2}" presName="textRect" presStyleLbl="revTx" presStyleIdx="0" presStyleCnt="3">
        <dgm:presLayoutVars>
          <dgm:chMax val="1"/>
          <dgm:chPref val="1"/>
        </dgm:presLayoutVars>
      </dgm:prSet>
      <dgm:spPr/>
    </dgm:pt>
    <dgm:pt modelId="{CEB2B567-6A9B-43DE-8A1A-11801F3855D3}" type="pres">
      <dgm:prSet presAssocID="{E4415B9A-DD9A-4A48-9FCC-6F9BC3C3ECEE}" presName="sibTrans" presStyleCnt="0"/>
      <dgm:spPr/>
    </dgm:pt>
    <dgm:pt modelId="{EA8B4D95-3CBE-4DE4-A459-DF6F64C26567}" type="pres">
      <dgm:prSet presAssocID="{48E8BC1B-8AAB-4A8F-8F9A-71A53051AEFE}" presName="compNode" presStyleCnt="0"/>
      <dgm:spPr/>
    </dgm:pt>
    <dgm:pt modelId="{E9A867AE-5015-4970-AEFE-A977BC7A5EE2}" type="pres">
      <dgm:prSet presAssocID="{48E8BC1B-8AAB-4A8F-8F9A-71A53051AEFE}" presName="iconBgRect" presStyleLbl="bgShp" presStyleIdx="1" presStyleCnt="3"/>
      <dgm:spPr/>
    </dgm:pt>
    <dgm:pt modelId="{239868B2-52E0-4976-8487-9C2C9423685D}" type="pres">
      <dgm:prSet presAssocID="{48E8BC1B-8AAB-4A8F-8F9A-71A53051AEFE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lephone"/>
        </a:ext>
      </dgm:extLst>
    </dgm:pt>
    <dgm:pt modelId="{890F4A85-8299-4D09-BF42-B5BD640FBC5F}" type="pres">
      <dgm:prSet presAssocID="{48E8BC1B-8AAB-4A8F-8F9A-71A53051AEFE}" presName="spaceRect" presStyleCnt="0"/>
      <dgm:spPr/>
    </dgm:pt>
    <dgm:pt modelId="{7AAA1033-EC8D-46DE-A2EF-CD06D4A4B193}" type="pres">
      <dgm:prSet presAssocID="{48E8BC1B-8AAB-4A8F-8F9A-71A53051AEFE}" presName="textRect" presStyleLbl="revTx" presStyleIdx="1" presStyleCnt="3">
        <dgm:presLayoutVars>
          <dgm:chMax val="1"/>
          <dgm:chPref val="1"/>
        </dgm:presLayoutVars>
      </dgm:prSet>
      <dgm:spPr/>
    </dgm:pt>
    <dgm:pt modelId="{6B4C0C83-22D5-4200-8136-C72769072B1D}" type="pres">
      <dgm:prSet presAssocID="{F27D0CDC-58E0-4A72-A14B-FD51C85F4532}" presName="sibTrans" presStyleCnt="0"/>
      <dgm:spPr/>
    </dgm:pt>
    <dgm:pt modelId="{211880A8-9E9B-4444-857F-B67AE8A0E99E}" type="pres">
      <dgm:prSet presAssocID="{323D9ED3-73FE-4609-9121-56C1A08658FC}" presName="compNode" presStyleCnt="0"/>
      <dgm:spPr/>
    </dgm:pt>
    <dgm:pt modelId="{F82ADDCC-8211-40B8-9516-B0AE6E621159}" type="pres">
      <dgm:prSet presAssocID="{323D9ED3-73FE-4609-9121-56C1A08658FC}" presName="iconBgRect" presStyleLbl="bgShp" presStyleIdx="2" presStyleCnt="3"/>
      <dgm:spPr/>
    </dgm:pt>
    <dgm:pt modelId="{13AAF436-3BB9-40E6-B496-47340FF37B6D}" type="pres">
      <dgm:prSet presAssocID="{323D9ED3-73FE-4609-9121-56C1A08658FC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48EC121F-42C7-4437-A607-B7224C71D96B}" type="pres">
      <dgm:prSet presAssocID="{323D9ED3-73FE-4609-9121-56C1A08658FC}" presName="spaceRect" presStyleCnt="0"/>
      <dgm:spPr/>
    </dgm:pt>
    <dgm:pt modelId="{7C928F57-DD04-4F0D-A070-2DCEC69A806B}" type="pres">
      <dgm:prSet presAssocID="{323D9ED3-73FE-4609-9121-56C1A08658FC}" presName="textRect" presStyleLbl="revTx" presStyleIdx="2" presStyleCnt="3" custScaleY="173011">
        <dgm:presLayoutVars>
          <dgm:chMax val="1"/>
          <dgm:chPref val="1"/>
        </dgm:presLayoutVars>
      </dgm:prSet>
      <dgm:spPr/>
    </dgm:pt>
  </dgm:ptLst>
  <dgm:cxnLst>
    <dgm:cxn modelId="{B5A82012-BE0E-4EEF-A5CB-ACFA85912735}" srcId="{9913B600-75FB-48BB-B29A-1C0DC02B14D7}" destId="{2CCB4A7A-224C-492C-9AF1-7D6FBB31D1A2}" srcOrd="0" destOrd="0" parTransId="{63E66CD7-92FB-4227-8BE1-D18C83C39677}" sibTransId="{E4415B9A-DD9A-4A48-9FCC-6F9BC3C3ECEE}"/>
    <dgm:cxn modelId="{71253043-115E-4182-9C8C-3A0FC501C3E9}" srcId="{9913B600-75FB-48BB-B29A-1C0DC02B14D7}" destId="{323D9ED3-73FE-4609-9121-56C1A08658FC}" srcOrd="2" destOrd="0" parTransId="{E31AD381-A0C2-484D-97CC-D30B261167ED}" sibTransId="{FCFB6F65-EBFF-4173-A7A5-6522FD11BAD7}"/>
    <dgm:cxn modelId="{A6BCF278-9748-4BC5-A3CF-24ABBAF9E9FC}" srcId="{9913B600-75FB-48BB-B29A-1C0DC02B14D7}" destId="{48E8BC1B-8AAB-4A8F-8F9A-71A53051AEFE}" srcOrd="1" destOrd="0" parTransId="{397C1F12-4CD2-4543-A3B8-CD78FAD57093}" sibTransId="{F27D0CDC-58E0-4A72-A14B-FD51C85F4532}"/>
    <dgm:cxn modelId="{09B7FDA2-28B4-429A-9957-A910199ECA39}" type="presOf" srcId="{2CCB4A7A-224C-492C-9AF1-7D6FBB31D1A2}" destId="{5EF4701C-8D6B-4B4D-BC5B-8EE91B6D2935}" srcOrd="0" destOrd="0" presId="urn:microsoft.com/office/officeart/2018/5/layout/IconCircleLabelList"/>
    <dgm:cxn modelId="{DED9BFEB-0202-4462-B0FE-6D7D3F41B3E2}" type="presOf" srcId="{48E8BC1B-8AAB-4A8F-8F9A-71A53051AEFE}" destId="{7AAA1033-EC8D-46DE-A2EF-CD06D4A4B193}" srcOrd="0" destOrd="0" presId="urn:microsoft.com/office/officeart/2018/5/layout/IconCircleLabelList"/>
    <dgm:cxn modelId="{1B556BED-E969-41C6-AE81-9AC93C8B492D}" type="presOf" srcId="{9913B600-75FB-48BB-B29A-1C0DC02B14D7}" destId="{0A4A00E1-05A1-44C7-82A3-AC56BB40F69E}" srcOrd="0" destOrd="0" presId="urn:microsoft.com/office/officeart/2018/5/layout/IconCircleLabelList"/>
    <dgm:cxn modelId="{424716FB-9906-45A5-822C-D095CD2415F1}" type="presOf" srcId="{323D9ED3-73FE-4609-9121-56C1A08658FC}" destId="{7C928F57-DD04-4F0D-A070-2DCEC69A806B}" srcOrd="0" destOrd="0" presId="urn:microsoft.com/office/officeart/2018/5/layout/IconCircleLabelList"/>
    <dgm:cxn modelId="{FDD5C6F4-39C5-4A87-99F1-B2AA8BEC7229}" type="presParOf" srcId="{0A4A00E1-05A1-44C7-82A3-AC56BB40F69E}" destId="{68B24992-5D38-462B-BCBB-36B486CFBE08}" srcOrd="0" destOrd="0" presId="urn:microsoft.com/office/officeart/2018/5/layout/IconCircleLabelList"/>
    <dgm:cxn modelId="{FFBF086C-E6E0-4353-9AB2-055FCCC9FA67}" type="presParOf" srcId="{68B24992-5D38-462B-BCBB-36B486CFBE08}" destId="{3AEA9F6D-3B60-4678-8BDC-7E59255A7415}" srcOrd="0" destOrd="0" presId="urn:microsoft.com/office/officeart/2018/5/layout/IconCircleLabelList"/>
    <dgm:cxn modelId="{AE254FA9-3247-4A0C-8036-4E43BCE87C27}" type="presParOf" srcId="{68B24992-5D38-462B-BCBB-36B486CFBE08}" destId="{23B649B2-0183-4BF4-8FE7-1F6FAC2E5B26}" srcOrd="1" destOrd="0" presId="urn:microsoft.com/office/officeart/2018/5/layout/IconCircleLabelList"/>
    <dgm:cxn modelId="{A6C7ACDA-3F1E-453E-B039-A5EE3F323981}" type="presParOf" srcId="{68B24992-5D38-462B-BCBB-36B486CFBE08}" destId="{24F82BCF-5446-4496-9253-532001432835}" srcOrd="2" destOrd="0" presId="urn:microsoft.com/office/officeart/2018/5/layout/IconCircleLabelList"/>
    <dgm:cxn modelId="{679EED1A-285D-459B-B81B-5514281A81BF}" type="presParOf" srcId="{68B24992-5D38-462B-BCBB-36B486CFBE08}" destId="{5EF4701C-8D6B-4B4D-BC5B-8EE91B6D2935}" srcOrd="3" destOrd="0" presId="urn:microsoft.com/office/officeart/2018/5/layout/IconCircleLabelList"/>
    <dgm:cxn modelId="{24400675-C861-4B65-A599-357425A3E509}" type="presParOf" srcId="{0A4A00E1-05A1-44C7-82A3-AC56BB40F69E}" destId="{CEB2B567-6A9B-43DE-8A1A-11801F3855D3}" srcOrd="1" destOrd="0" presId="urn:microsoft.com/office/officeart/2018/5/layout/IconCircleLabelList"/>
    <dgm:cxn modelId="{160BAE85-11DA-4268-8358-133B6125DCA0}" type="presParOf" srcId="{0A4A00E1-05A1-44C7-82A3-AC56BB40F69E}" destId="{EA8B4D95-3CBE-4DE4-A459-DF6F64C26567}" srcOrd="2" destOrd="0" presId="urn:microsoft.com/office/officeart/2018/5/layout/IconCircleLabelList"/>
    <dgm:cxn modelId="{EDDFD30F-D93E-43D9-B44D-8A7FBAD1A1EC}" type="presParOf" srcId="{EA8B4D95-3CBE-4DE4-A459-DF6F64C26567}" destId="{E9A867AE-5015-4970-AEFE-A977BC7A5EE2}" srcOrd="0" destOrd="0" presId="urn:microsoft.com/office/officeart/2018/5/layout/IconCircleLabelList"/>
    <dgm:cxn modelId="{EF721B1C-46BB-4BAB-B31C-8F5450C1B639}" type="presParOf" srcId="{EA8B4D95-3CBE-4DE4-A459-DF6F64C26567}" destId="{239868B2-52E0-4976-8487-9C2C9423685D}" srcOrd="1" destOrd="0" presId="urn:microsoft.com/office/officeart/2018/5/layout/IconCircleLabelList"/>
    <dgm:cxn modelId="{6D50D2E6-9B81-4430-918C-F166BA90CFC8}" type="presParOf" srcId="{EA8B4D95-3CBE-4DE4-A459-DF6F64C26567}" destId="{890F4A85-8299-4D09-BF42-B5BD640FBC5F}" srcOrd="2" destOrd="0" presId="urn:microsoft.com/office/officeart/2018/5/layout/IconCircleLabelList"/>
    <dgm:cxn modelId="{6814CEB2-DED7-4F22-8969-81D96984A2A1}" type="presParOf" srcId="{EA8B4D95-3CBE-4DE4-A459-DF6F64C26567}" destId="{7AAA1033-EC8D-46DE-A2EF-CD06D4A4B193}" srcOrd="3" destOrd="0" presId="urn:microsoft.com/office/officeart/2018/5/layout/IconCircleLabelList"/>
    <dgm:cxn modelId="{A6FCB232-D046-4EB2-8E30-003A14EF5908}" type="presParOf" srcId="{0A4A00E1-05A1-44C7-82A3-AC56BB40F69E}" destId="{6B4C0C83-22D5-4200-8136-C72769072B1D}" srcOrd="3" destOrd="0" presId="urn:microsoft.com/office/officeart/2018/5/layout/IconCircleLabelList"/>
    <dgm:cxn modelId="{B4E259FF-0BCF-4249-BAAF-3BB0AFE2F3DC}" type="presParOf" srcId="{0A4A00E1-05A1-44C7-82A3-AC56BB40F69E}" destId="{211880A8-9E9B-4444-857F-B67AE8A0E99E}" srcOrd="4" destOrd="0" presId="urn:microsoft.com/office/officeart/2018/5/layout/IconCircleLabelList"/>
    <dgm:cxn modelId="{4F4B7288-351A-4930-8AF2-D5CA9C525E27}" type="presParOf" srcId="{211880A8-9E9B-4444-857F-B67AE8A0E99E}" destId="{F82ADDCC-8211-40B8-9516-B0AE6E621159}" srcOrd="0" destOrd="0" presId="urn:microsoft.com/office/officeart/2018/5/layout/IconCircleLabelList"/>
    <dgm:cxn modelId="{F80C1429-373F-4CE0-8899-0E91D23606C2}" type="presParOf" srcId="{211880A8-9E9B-4444-857F-B67AE8A0E99E}" destId="{13AAF436-3BB9-40E6-B496-47340FF37B6D}" srcOrd="1" destOrd="0" presId="urn:microsoft.com/office/officeart/2018/5/layout/IconCircleLabelList"/>
    <dgm:cxn modelId="{0CF07C9D-1BA8-4910-AED4-2FC85807DA5A}" type="presParOf" srcId="{211880A8-9E9B-4444-857F-B67AE8A0E99E}" destId="{48EC121F-42C7-4437-A607-B7224C71D96B}" srcOrd="2" destOrd="0" presId="urn:microsoft.com/office/officeart/2018/5/layout/IconCircleLabelList"/>
    <dgm:cxn modelId="{EACCDB24-6433-4973-AC63-5E0DC2633F6C}" type="presParOf" srcId="{211880A8-9E9B-4444-857F-B67AE8A0E99E}" destId="{7C928F57-DD04-4F0D-A070-2DCEC69A806B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FC14881-D1AA-434A-8E9E-E250160D7749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ED9C2DE7-F647-4C66-8595-9BAFE1AC85FE}">
      <dgm:prSet custT="1"/>
      <dgm:spPr/>
      <dgm:t>
        <a:bodyPr/>
        <a:lstStyle/>
        <a:p>
          <a:pPr>
            <a:defRPr cap="all"/>
          </a:pPr>
          <a:r>
            <a:rPr lang="en-US" sz="2400" b="1" dirty="0"/>
            <a:t>Check your Judge tools—cords, charger, power strip, headset, phone stand</a:t>
          </a:r>
        </a:p>
      </dgm:t>
    </dgm:pt>
    <dgm:pt modelId="{3A1C9CBD-8499-4525-A5B0-E8545FC76475}" type="parTrans" cxnId="{705781D0-37B0-447F-B07E-FB53BA733D30}">
      <dgm:prSet/>
      <dgm:spPr/>
      <dgm:t>
        <a:bodyPr/>
        <a:lstStyle/>
        <a:p>
          <a:endParaRPr lang="en-US"/>
        </a:p>
      </dgm:t>
    </dgm:pt>
    <dgm:pt modelId="{ADB08A7D-6D60-411D-A99A-88A1BE43951E}" type="sibTrans" cxnId="{705781D0-37B0-447F-B07E-FB53BA733D30}">
      <dgm:prSet/>
      <dgm:spPr/>
      <dgm:t>
        <a:bodyPr/>
        <a:lstStyle/>
        <a:p>
          <a:endParaRPr lang="en-US"/>
        </a:p>
      </dgm:t>
    </dgm:pt>
    <dgm:pt modelId="{91554010-A747-4852-AD9D-EDA71030B174}">
      <dgm:prSet custT="1"/>
      <dgm:spPr/>
      <dgm:t>
        <a:bodyPr/>
        <a:lstStyle/>
        <a:p>
          <a:pPr>
            <a:defRPr cap="all"/>
          </a:pPr>
          <a:r>
            <a:rPr lang="en-US" sz="2400" b="1" dirty="0"/>
            <a:t>Competition Suite—sign in, confirm captions </a:t>
          </a:r>
          <a:r>
            <a:rPr lang="en-US" sz="2400" b="1" i="1" u="sng" dirty="0"/>
            <a:t>before arriving at the show</a:t>
          </a:r>
          <a:endParaRPr lang="en-US" sz="2400" b="1" dirty="0"/>
        </a:p>
      </dgm:t>
    </dgm:pt>
    <dgm:pt modelId="{95C8222B-5A2C-4244-B722-349FA72784D2}" type="parTrans" cxnId="{3A62AB95-0486-46A4-9289-0B18E0F15C33}">
      <dgm:prSet/>
      <dgm:spPr/>
      <dgm:t>
        <a:bodyPr/>
        <a:lstStyle/>
        <a:p>
          <a:endParaRPr lang="en-US"/>
        </a:p>
      </dgm:t>
    </dgm:pt>
    <dgm:pt modelId="{E7437A4C-F15D-4185-A57F-E5A1BF221FAC}" type="sibTrans" cxnId="{3A62AB95-0486-46A4-9289-0B18E0F15C33}">
      <dgm:prSet/>
      <dgm:spPr/>
      <dgm:t>
        <a:bodyPr/>
        <a:lstStyle/>
        <a:p>
          <a:endParaRPr lang="en-US"/>
        </a:p>
      </dgm:t>
    </dgm:pt>
    <dgm:pt modelId="{8F92A8B8-BB6F-41E7-BDD4-761040511F43}">
      <dgm:prSet custT="1"/>
      <dgm:spPr/>
      <dgm:t>
        <a:bodyPr/>
        <a:lstStyle/>
        <a:p>
          <a:pPr>
            <a:defRPr cap="all"/>
          </a:pPr>
          <a:r>
            <a:rPr lang="en-US" sz="2000" b="1" dirty="0"/>
            <a:t>Know HOW to use your phone, notifications, settings, focus-do not disturb, allow microphone, </a:t>
          </a:r>
          <a:r>
            <a:rPr lang="en-US" sz="2000" b="1" dirty="0" err="1"/>
            <a:t>wifi</a:t>
          </a:r>
          <a:r>
            <a:rPr lang="en-US" sz="2000" b="1" dirty="0"/>
            <a:t>, Bluetooth, </a:t>
          </a:r>
        </a:p>
      </dgm:t>
    </dgm:pt>
    <dgm:pt modelId="{11247417-96C7-43AB-9AE3-43512779E2B0}" type="parTrans" cxnId="{693758BC-7C50-4602-92AE-5AC61446ADB8}">
      <dgm:prSet/>
      <dgm:spPr/>
      <dgm:t>
        <a:bodyPr/>
        <a:lstStyle/>
        <a:p>
          <a:endParaRPr lang="en-US"/>
        </a:p>
      </dgm:t>
    </dgm:pt>
    <dgm:pt modelId="{1BC529C5-9758-48AB-886E-3EA8AB83D1B2}" type="sibTrans" cxnId="{693758BC-7C50-4602-92AE-5AC61446ADB8}">
      <dgm:prSet/>
      <dgm:spPr/>
      <dgm:t>
        <a:bodyPr/>
        <a:lstStyle/>
        <a:p>
          <a:endParaRPr lang="en-US"/>
        </a:p>
      </dgm:t>
    </dgm:pt>
    <dgm:pt modelId="{3B8AE0FA-B1C3-4F10-B7DC-70270281ED5D}" type="pres">
      <dgm:prSet presAssocID="{5FC14881-D1AA-434A-8E9E-E250160D7749}" presName="root" presStyleCnt="0">
        <dgm:presLayoutVars>
          <dgm:dir/>
          <dgm:resizeHandles val="exact"/>
        </dgm:presLayoutVars>
      </dgm:prSet>
      <dgm:spPr/>
    </dgm:pt>
    <dgm:pt modelId="{6C14C1C2-3DEA-44B8-BF22-BCE294CA8A2C}" type="pres">
      <dgm:prSet presAssocID="{ED9C2DE7-F647-4C66-8595-9BAFE1AC85FE}" presName="compNode" presStyleCnt="0"/>
      <dgm:spPr/>
    </dgm:pt>
    <dgm:pt modelId="{B4DF51D9-6FC6-443A-8E91-3624BB040B6F}" type="pres">
      <dgm:prSet presAssocID="{ED9C2DE7-F647-4C66-8595-9BAFE1AC85FE}" presName="iconBgRect" presStyleLbl="bgShp" presStyleIdx="0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0F0BA9B7-5459-466D-8AB7-2B127F059359}" type="pres">
      <dgm:prSet presAssocID="{ED9C2DE7-F647-4C66-8595-9BAFE1AC85F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lectrician"/>
        </a:ext>
      </dgm:extLst>
    </dgm:pt>
    <dgm:pt modelId="{E2CA0F2C-3C37-45E8-B1ED-DFDF65672246}" type="pres">
      <dgm:prSet presAssocID="{ED9C2DE7-F647-4C66-8595-9BAFE1AC85FE}" presName="spaceRect" presStyleCnt="0"/>
      <dgm:spPr/>
    </dgm:pt>
    <dgm:pt modelId="{102BF3BB-1755-4C63-99DA-B6F0396E787E}" type="pres">
      <dgm:prSet presAssocID="{ED9C2DE7-F647-4C66-8595-9BAFE1AC85FE}" presName="textRect" presStyleLbl="revTx" presStyleIdx="0" presStyleCnt="3" custScaleY="144052">
        <dgm:presLayoutVars>
          <dgm:chMax val="1"/>
          <dgm:chPref val="1"/>
        </dgm:presLayoutVars>
      </dgm:prSet>
      <dgm:spPr/>
    </dgm:pt>
    <dgm:pt modelId="{0269438A-A61F-4FCB-9298-C6AEF5EE16B7}" type="pres">
      <dgm:prSet presAssocID="{ADB08A7D-6D60-411D-A99A-88A1BE43951E}" presName="sibTrans" presStyleCnt="0"/>
      <dgm:spPr/>
    </dgm:pt>
    <dgm:pt modelId="{626C71A2-C706-48D6-9645-886DE46E4369}" type="pres">
      <dgm:prSet presAssocID="{91554010-A747-4852-AD9D-EDA71030B174}" presName="compNode" presStyleCnt="0"/>
      <dgm:spPr/>
    </dgm:pt>
    <dgm:pt modelId="{6E27D0DD-B52E-4E84-A034-87462B1DC9A6}" type="pres">
      <dgm:prSet presAssocID="{91554010-A747-4852-AD9D-EDA71030B174}" presName="iconBgRect" presStyleLbl="bgShp" presStyleIdx="1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86878A28-5150-430F-8BF7-9F8B8A5D071C}" type="pres">
      <dgm:prSet presAssocID="{91554010-A747-4852-AD9D-EDA71030B174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btitles"/>
        </a:ext>
      </dgm:extLst>
    </dgm:pt>
    <dgm:pt modelId="{057CBD88-9FFB-4247-9055-0729DAF3AC7A}" type="pres">
      <dgm:prSet presAssocID="{91554010-A747-4852-AD9D-EDA71030B174}" presName="spaceRect" presStyleCnt="0"/>
      <dgm:spPr/>
    </dgm:pt>
    <dgm:pt modelId="{12146776-9F80-480B-B824-1DC21E24D454}" type="pres">
      <dgm:prSet presAssocID="{91554010-A747-4852-AD9D-EDA71030B174}" presName="textRect" presStyleLbl="revTx" presStyleIdx="1" presStyleCnt="3" custScaleY="130306" custLinFactNeighborX="-49" custLinFactNeighborY="-7482">
        <dgm:presLayoutVars>
          <dgm:chMax val="1"/>
          <dgm:chPref val="1"/>
        </dgm:presLayoutVars>
      </dgm:prSet>
      <dgm:spPr/>
    </dgm:pt>
    <dgm:pt modelId="{D8C2E0A3-6506-4F24-9030-08162A46423B}" type="pres">
      <dgm:prSet presAssocID="{E7437A4C-F15D-4185-A57F-E5A1BF221FAC}" presName="sibTrans" presStyleCnt="0"/>
      <dgm:spPr/>
    </dgm:pt>
    <dgm:pt modelId="{CC4A247A-67C5-4941-A9B2-FC1FB2C8604D}" type="pres">
      <dgm:prSet presAssocID="{8F92A8B8-BB6F-41E7-BDD4-761040511F43}" presName="compNode" presStyleCnt="0"/>
      <dgm:spPr/>
    </dgm:pt>
    <dgm:pt modelId="{23F978CE-1F27-4A48-A484-3D4AE6CFEDDD}" type="pres">
      <dgm:prSet presAssocID="{8F92A8B8-BB6F-41E7-BDD4-761040511F43}" presName="iconBgRect" presStyleLbl="bgShp" presStyleIdx="2" presStyleCnt="3" custLinFactNeighborY="-4550"/>
      <dgm:spPr>
        <a:prstGeom prst="round2DiagRect">
          <a:avLst>
            <a:gd name="adj1" fmla="val 29727"/>
            <a:gd name="adj2" fmla="val 0"/>
          </a:avLst>
        </a:prstGeom>
      </dgm:spPr>
    </dgm:pt>
    <dgm:pt modelId="{2C996761-CC72-4603-A460-554D14841554}" type="pres">
      <dgm:prSet presAssocID="{8F92A8B8-BB6F-41E7-BDD4-761040511F43}" presName="iconRect" presStyleLbl="node1" presStyleIdx="2" presStyleCnt="3" custLinFactNeighborX="-2413" custLinFactNeighborY="-2171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odcast"/>
        </a:ext>
      </dgm:extLst>
    </dgm:pt>
    <dgm:pt modelId="{271F6BF6-3C2E-4F94-A7EE-1E808E22B68C}" type="pres">
      <dgm:prSet presAssocID="{8F92A8B8-BB6F-41E7-BDD4-761040511F43}" presName="spaceRect" presStyleCnt="0"/>
      <dgm:spPr/>
    </dgm:pt>
    <dgm:pt modelId="{4560652E-67B6-4D4B-BD5E-36E06CAC3AB8}" type="pres">
      <dgm:prSet presAssocID="{8F92A8B8-BB6F-41E7-BDD4-761040511F43}" presName="textRect" presStyleLbl="revTx" presStyleIdx="2" presStyleCnt="3" custLinFactNeighborX="2449" custLinFactNeighborY="-29416">
        <dgm:presLayoutVars>
          <dgm:chMax val="1"/>
          <dgm:chPref val="1"/>
        </dgm:presLayoutVars>
      </dgm:prSet>
      <dgm:spPr/>
    </dgm:pt>
  </dgm:ptLst>
  <dgm:cxnLst>
    <dgm:cxn modelId="{1C042905-5B84-40B7-B7C9-D49F22DF5266}" type="presOf" srcId="{91554010-A747-4852-AD9D-EDA71030B174}" destId="{12146776-9F80-480B-B824-1DC21E24D454}" srcOrd="0" destOrd="0" presId="urn:microsoft.com/office/officeart/2018/5/layout/IconLeafLabelList"/>
    <dgm:cxn modelId="{569E1281-BBF4-4545-9A79-470B59ECA882}" type="presOf" srcId="{ED9C2DE7-F647-4C66-8595-9BAFE1AC85FE}" destId="{102BF3BB-1755-4C63-99DA-B6F0396E787E}" srcOrd="0" destOrd="0" presId="urn:microsoft.com/office/officeart/2018/5/layout/IconLeafLabelList"/>
    <dgm:cxn modelId="{3A62AB95-0486-46A4-9289-0B18E0F15C33}" srcId="{5FC14881-D1AA-434A-8E9E-E250160D7749}" destId="{91554010-A747-4852-AD9D-EDA71030B174}" srcOrd="1" destOrd="0" parTransId="{95C8222B-5A2C-4244-B722-349FA72784D2}" sibTransId="{E7437A4C-F15D-4185-A57F-E5A1BF221FAC}"/>
    <dgm:cxn modelId="{693758BC-7C50-4602-92AE-5AC61446ADB8}" srcId="{5FC14881-D1AA-434A-8E9E-E250160D7749}" destId="{8F92A8B8-BB6F-41E7-BDD4-761040511F43}" srcOrd="2" destOrd="0" parTransId="{11247417-96C7-43AB-9AE3-43512779E2B0}" sibTransId="{1BC529C5-9758-48AB-886E-3EA8AB83D1B2}"/>
    <dgm:cxn modelId="{3DFE19C8-2D8B-4977-9241-89B30636A55B}" type="presOf" srcId="{8F92A8B8-BB6F-41E7-BDD4-761040511F43}" destId="{4560652E-67B6-4D4B-BD5E-36E06CAC3AB8}" srcOrd="0" destOrd="0" presId="urn:microsoft.com/office/officeart/2018/5/layout/IconLeafLabelList"/>
    <dgm:cxn modelId="{705781D0-37B0-447F-B07E-FB53BA733D30}" srcId="{5FC14881-D1AA-434A-8E9E-E250160D7749}" destId="{ED9C2DE7-F647-4C66-8595-9BAFE1AC85FE}" srcOrd="0" destOrd="0" parTransId="{3A1C9CBD-8499-4525-A5B0-E8545FC76475}" sibTransId="{ADB08A7D-6D60-411D-A99A-88A1BE43951E}"/>
    <dgm:cxn modelId="{B5E4CCD8-9D32-4158-B346-2A388C0333C3}" type="presOf" srcId="{5FC14881-D1AA-434A-8E9E-E250160D7749}" destId="{3B8AE0FA-B1C3-4F10-B7DC-70270281ED5D}" srcOrd="0" destOrd="0" presId="urn:microsoft.com/office/officeart/2018/5/layout/IconLeafLabelList"/>
    <dgm:cxn modelId="{FBDB61ED-788D-43B4-8083-614282344FAB}" type="presParOf" srcId="{3B8AE0FA-B1C3-4F10-B7DC-70270281ED5D}" destId="{6C14C1C2-3DEA-44B8-BF22-BCE294CA8A2C}" srcOrd="0" destOrd="0" presId="urn:microsoft.com/office/officeart/2018/5/layout/IconLeafLabelList"/>
    <dgm:cxn modelId="{DED80603-46E7-4843-8EB0-178326B1D95D}" type="presParOf" srcId="{6C14C1C2-3DEA-44B8-BF22-BCE294CA8A2C}" destId="{B4DF51D9-6FC6-443A-8E91-3624BB040B6F}" srcOrd="0" destOrd="0" presId="urn:microsoft.com/office/officeart/2018/5/layout/IconLeafLabelList"/>
    <dgm:cxn modelId="{969359D1-EB7F-40C0-AD52-F41AD479DB06}" type="presParOf" srcId="{6C14C1C2-3DEA-44B8-BF22-BCE294CA8A2C}" destId="{0F0BA9B7-5459-466D-8AB7-2B127F059359}" srcOrd="1" destOrd="0" presId="urn:microsoft.com/office/officeart/2018/5/layout/IconLeafLabelList"/>
    <dgm:cxn modelId="{6851B359-3150-472F-9A83-80317F61E178}" type="presParOf" srcId="{6C14C1C2-3DEA-44B8-BF22-BCE294CA8A2C}" destId="{E2CA0F2C-3C37-45E8-B1ED-DFDF65672246}" srcOrd="2" destOrd="0" presId="urn:microsoft.com/office/officeart/2018/5/layout/IconLeafLabelList"/>
    <dgm:cxn modelId="{EF8ABD5B-FE2C-4CE8-966D-FF540CD99069}" type="presParOf" srcId="{6C14C1C2-3DEA-44B8-BF22-BCE294CA8A2C}" destId="{102BF3BB-1755-4C63-99DA-B6F0396E787E}" srcOrd="3" destOrd="0" presId="urn:microsoft.com/office/officeart/2018/5/layout/IconLeafLabelList"/>
    <dgm:cxn modelId="{3BE25E7C-A18C-480B-A122-8ADDB6880C33}" type="presParOf" srcId="{3B8AE0FA-B1C3-4F10-B7DC-70270281ED5D}" destId="{0269438A-A61F-4FCB-9298-C6AEF5EE16B7}" srcOrd="1" destOrd="0" presId="urn:microsoft.com/office/officeart/2018/5/layout/IconLeafLabelList"/>
    <dgm:cxn modelId="{E7126CC7-3DB8-4FD6-B44D-C0FC90C91824}" type="presParOf" srcId="{3B8AE0FA-B1C3-4F10-B7DC-70270281ED5D}" destId="{626C71A2-C706-48D6-9645-886DE46E4369}" srcOrd="2" destOrd="0" presId="urn:microsoft.com/office/officeart/2018/5/layout/IconLeafLabelList"/>
    <dgm:cxn modelId="{D5994C82-EEBF-4696-9C74-0E2278101E30}" type="presParOf" srcId="{626C71A2-C706-48D6-9645-886DE46E4369}" destId="{6E27D0DD-B52E-4E84-A034-87462B1DC9A6}" srcOrd="0" destOrd="0" presId="urn:microsoft.com/office/officeart/2018/5/layout/IconLeafLabelList"/>
    <dgm:cxn modelId="{3DE2FBBA-4413-4A6A-8F4C-77794D099847}" type="presParOf" srcId="{626C71A2-C706-48D6-9645-886DE46E4369}" destId="{86878A28-5150-430F-8BF7-9F8B8A5D071C}" srcOrd="1" destOrd="0" presId="urn:microsoft.com/office/officeart/2018/5/layout/IconLeafLabelList"/>
    <dgm:cxn modelId="{D6A9A7B1-7D94-40B5-BD3D-20C2B4D26139}" type="presParOf" srcId="{626C71A2-C706-48D6-9645-886DE46E4369}" destId="{057CBD88-9FFB-4247-9055-0729DAF3AC7A}" srcOrd="2" destOrd="0" presId="urn:microsoft.com/office/officeart/2018/5/layout/IconLeafLabelList"/>
    <dgm:cxn modelId="{7BD60295-681F-4B3E-A0CC-EB0B65F0FAF5}" type="presParOf" srcId="{626C71A2-C706-48D6-9645-886DE46E4369}" destId="{12146776-9F80-480B-B824-1DC21E24D454}" srcOrd="3" destOrd="0" presId="urn:microsoft.com/office/officeart/2018/5/layout/IconLeafLabelList"/>
    <dgm:cxn modelId="{457F5521-4603-4EB3-8C1A-E95F7DCEB9D7}" type="presParOf" srcId="{3B8AE0FA-B1C3-4F10-B7DC-70270281ED5D}" destId="{D8C2E0A3-6506-4F24-9030-08162A46423B}" srcOrd="3" destOrd="0" presId="urn:microsoft.com/office/officeart/2018/5/layout/IconLeafLabelList"/>
    <dgm:cxn modelId="{10D4CB90-C0D7-4114-9F47-D21E954EAF5A}" type="presParOf" srcId="{3B8AE0FA-B1C3-4F10-B7DC-70270281ED5D}" destId="{CC4A247A-67C5-4941-A9B2-FC1FB2C8604D}" srcOrd="4" destOrd="0" presId="urn:microsoft.com/office/officeart/2018/5/layout/IconLeafLabelList"/>
    <dgm:cxn modelId="{515CA858-0B4D-4CF1-8500-22DDB32F58B6}" type="presParOf" srcId="{CC4A247A-67C5-4941-A9B2-FC1FB2C8604D}" destId="{23F978CE-1F27-4A48-A484-3D4AE6CFEDDD}" srcOrd="0" destOrd="0" presId="urn:microsoft.com/office/officeart/2018/5/layout/IconLeafLabelList"/>
    <dgm:cxn modelId="{35D18501-EC63-40A9-A2BA-8541175EAD27}" type="presParOf" srcId="{CC4A247A-67C5-4941-A9B2-FC1FB2C8604D}" destId="{2C996761-CC72-4603-A460-554D14841554}" srcOrd="1" destOrd="0" presId="urn:microsoft.com/office/officeart/2018/5/layout/IconLeafLabelList"/>
    <dgm:cxn modelId="{BDE05BF5-030F-4A73-A098-D61564E7CF14}" type="presParOf" srcId="{CC4A247A-67C5-4941-A9B2-FC1FB2C8604D}" destId="{271F6BF6-3C2E-4F94-A7EE-1E808E22B68C}" srcOrd="2" destOrd="0" presId="urn:microsoft.com/office/officeart/2018/5/layout/IconLeafLabelList"/>
    <dgm:cxn modelId="{084C480F-6DE3-41EB-AD7A-E30722DC3C42}" type="presParOf" srcId="{CC4A247A-67C5-4941-A9B2-FC1FB2C8604D}" destId="{4560652E-67B6-4D4B-BD5E-36E06CAC3AB8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EA9F6D-3B60-4678-8BDC-7E59255A7415}">
      <dsp:nvSpPr>
        <dsp:cNvPr id="0" name=""/>
        <dsp:cNvSpPr/>
      </dsp:nvSpPr>
      <dsp:spPr>
        <a:xfrm>
          <a:off x="718011" y="378390"/>
          <a:ext cx="2058750" cy="2058750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B649B2-0183-4BF4-8FE7-1F6FAC2E5B26}">
      <dsp:nvSpPr>
        <dsp:cNvPr id="0" name=""/>
        <dsp:cNvSpPr/>
      </dsp:nvSpPr>
      <dsp:spPr>
        <a:xfrm>
          <a:off x="1156761" y="817140"/>
          <a:ext cx="1181250" cy="118125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F4701C-8D6B-4B4D-BC5B-8EE91B6D2935}">
      <dsp:nvSpPr>
        <dsp:cNvPr id="0" name=""/>
        <dsp:cNvSpPr/>
      </dsp:nvSpPr>
      <dsp:spPr>
        <a:xfrm>
          <a:off x="59886" y="3078390"/>
          <a:ext cx="3375000" cy="137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400" b="1" kern="1200" dirty="0"/>
            <a:t>Professionalism</a:t>
          </a:r>
        </a:p>
      </dsp:txBody>
      <dsp:txXfrm>
        <a:off x="59886" y="3078390"/>
        <a:ext cx="3375000" cy="1372500"/>
      </dsp:txXfrm>
    </dsp:sp>
    <dsp:sp modelId="{E9A867AE-5015-4970-AEFE-A977BC7A5EE2}">
      <dsp:nvSpPr>
        <dsp:cNvPr id="0" name=""/>
        <dsp:cNvSpPr/>
      </dsp:nvSpPr>
      <dsp:spPr>
        <a:xfrm>
          <a:off x="4683637" y="378390"/>
          <a:ext cx="2058750" cy="2058750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9868B2-52E0-4976-8487-9C2C9423685D}">
      <dsp:nvSpPr>
        <dsp:cNvPr id="0" name=""/>
        <dsp:cNvSpPr/>
      </dsp:nvSpPr>
      <dsp:spPr>
        <a:xfrm>
          <a:off x="5122387" y="817140"/>
          <a:ext cx="1181250" cy="118125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AA1033-EC8D-46DE-A2EF-CD06D4A4B193}">
      <dsp:nvSpPr>
        <dsp:cNvPr id="0" name=""/>
        <dsp:cNvSpPr/>
      </dsp:nvSpPr>
      <dsp:spPr>
        <a:xfrm>
          <a:off x="4025512" y="3078390"/>
          <a:ext cx="3375000" cy="137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400" b="1" kern="1200" dirty="0"/>
            <a:t>Communication</a:t>
          </a:r>
        </a:p>
      </dsp:txBody>
      <dsp:txXfrm>
        <a:off x="4025512" y="3078390"/>
        <a:ext cx="3375000" cy="1372500"/>
      </dsp:txXfrm>
    </dsp:sp>
    <dsp:sp modelId="{F82ADDCC-8211-40B8-9516-B0AE6E621159}">
      <dsp:nvSpPr>
        <dsp:cNvPr id="0" name=""/>
        <dsp:cNvSpPr/>
      </dsp:nvSpPr>
      <dsp:spPr>
        <a:xfrm>
          <a:off x="8649262" y="127871"/>
          <a:ext cx="2058750" cy="2058750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AAF436-3BB9-40E6-B496-47340FF37B6D}">
      <dsp:nvSpPr>
        <dsp:cNvPr id="0" name=""/>
        <dsp:cNvSpPr/>
      </dsp:nvSpPr>
      <dsp:spPr>
        <a:xfrm>
          <a:off x="9088012" y="566621"/>
          <a:ext cx="1181250" cy="118125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928F57-DD04-4F0D-A070-2DCEC69A806B}">
      <dsp:nvSpPr>
        <dsp:cNvPr id="0" name=""/>
        <dsp:cNvSpPr/>
      </dsp:nvSpPr>
      <dsp:spPr>
        <a:xfrm>
          <a:off x="7991137" y="2326833"/>
          <a:ext cx="3375000" cy="2374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endParaRPr lang="en-US" sz="1800" b="1" kern="1200" dirty="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400" b="1" kern="1200" dirty="0"/>
            <a:t>Social media            stay off    </a:t>
          </a:r>
          <a:r>
            <a:rPr lang="en-US" sz="2400" b="1" u="sng" kern="1200" dirty="0">
              <a:solidFill>
                <a:srgbClr val="C00000"/>
              </a:solidFill>
            </a:rPr>
            <a:t>NO posts </a:t>
          </a:r>
          <a:r>
            <a:rPr lang="en-US" sz="2400" b="1" kern="1200" dirty="0"/>
            <a:t>regarding judging</a:t>
          </a:r>
        </a:p>
      </dsp:txBody>
      <dsp:txXfrm>
        <a:off x="7991137" y="2326833"/>
        <a:ext cx="3375000" cy="23745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DF51D9-6FC6-443A-8E91-3624BB040B6F}">
      <dsp:nvSpPr>
        <dsp:cNvPr id="0" name=""/>
        <dsp:cNvSpPr/>
      </dsp:nvSpPr>
      <dsp:spPr>
        <a:xfrm>
          <a:off x="679050" y="618912"/>
          <a:ext cx="1887187" cy="1887187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0BA9B7-5459-466D-8AB7-2B127F059359}">
      <dsp:nvSpPr>
        <dsp:cNvPr id="0" name=""/>
        <dsp:cNvSpPr/>
      </dsp:nvSpPr>
      <dsp:spPr>
        <a:xfrm>
          <a:off x="1081237" y="1021100"/>
          <a:ext cx="1082812" cy="10828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2BF3BB-1755-4C63-99DA-B6F0396E787E}">
      <dsp:nvSpPr>
        <dsp:cNvPr id="0" name=""/>
        <dsp:cNvSpPr/>
      </dsp:nvSpPr>
      <dsp:spPr>
        <a:xfrm>
          <a:off x="75768" y="2722223"/>
          <a:ext cx="3093750" cy="24308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400" b="1" kern="1200" dirty="0"/>
            <a:t>Check your Judge tools—cords, charger, power strip, headset, phone stand</a:t>
          </a:r>
        </a:p>
      </dsp:txBody>
      <dsp:txXfrm>
        <a:off x="75768" y="2722223"/>
        <a:ext cx="3093750" cy="2430877"/>
      </dsp:txXfrm>
    </dsp:sp>
    <dsp:sp modelId="{6E27D0DD-B52E-4E84-A034-87462B1DC9A6}">
      <dsp:nvSpPr>
        <dsp:cNvPr id="0" name=""/>
        <dsp:cNvSpPr/>
      </dsp:nvSpPr>
      <dsp:spPr>
        <a:xfrm>
          <a:off x="4314206" y="676903"/>
          <a:ext cx="1887187" cy="1887187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878A28-5150-430F-8BF7-9F8B8A5D071C}">
      <dsp:nvSpPr>
        <dsp:cNvPr id="0" name=""/>
        <dsp:cNvSpPr/>
      </dsp:nvSpPr>
      <dsp:spPr>
        <a:xfrm>
          <a:off x="4716393" y="1079091"/>
          <a:ext cx="1082812" cy="10828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146776-9F80-480B-B824-1DC21E24D454}">
      <dsp:nvSpPr>
        <dsp:cNvPr id="0" name=""/>
        <dsp:cNvSpPr/>
      </dsp:nvSpPr>
      <dsp:spPr>
        <a:xfrm>
          <a:off x="3709409" y="2769937"/>
          <a:ext cx="3093750" cy="21989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400" b="1" kern="1200" dirty="0"/>
            <a:t>Competition Suite—sign in, confirm captions </a:t>
          </a:r>
          <a:r>
            <a:rPr lang="en-US" sz="2400" b="1" i="1" u="sng" kern="1200" dirty="0"/>
            <a:t>before arriving at the show</a:t>
          </a:r>
          <a:endParaRPr lang="en-US" sz="2400" b="1" kern="1200" dirty="0"/>
        </a:p>
      </dsp:txBody>
      <dsp:txXfrm>
        <a:off x="3709409" y="2769937"/>
        <a:ext cx="3093750" cy="2198913"/>
      </dsp:txXfrm>
    </dsp:sp>
    <dsp:sp modelId="{23F978CE-1F27-4A48-A484-3D4AE6CFEDDD}">
      <dsp:nvSpPr>
        <dsp:cNvPr id="0" name=""/>
        <dsp:cNvSpPr/>
      </dsp:nvSpPr>
      <dsp:spPr>
        <a:xfrm>
          <a:off x="7949362" y="718889"/>
          <a:ext cx="1887187" cy="1887187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996761-CC72-4603-A460-554D14841554}">
      <dsp:nvSpPr>
        <dsp:cNvPr id="0" name=""/>
        <dsp:cNvSpPr/>
      </dsp:nvSpPr>
      <dsp:spPr>
        <a:xfrm>
          <a:off x="8325421" y="971822"/>
          <a:ext cx="1082812" cy="108281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60652E-67B6-4D4B-BD5E-36E06CAC3AB8}">
      <dsp:nvSpPr>
        <dsp:cNvPr id="0" name=""/>
        <dsp:cNvSpPr/>
      </dsp:nvSpPr>
      <dsp:spPr>
        <a:xfrm>
          <a:off x="7421847" y="2783362"/>
          <a:ext cx="3093750" cy="168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b="1" kern="1200" dirty="0"/>
            <a:t>Know HOW to use your phone, notifications, settings, focus-do not disturb, allow microphone, </a:t>
          </a:r>
          <a:r>
            <a:rPr lang="en-US" sz="2000" b="1" kern="1200" dirty="0" err="1"/>
            <a:t>wifi</a:t>
          </a:r>
          <a:r>
            <a:rPr lang="en-US" sz="2000" b="1" kern="1200" dirty="0"/>
            <a:t>, Bluetooth, </a:t>
          </a:r>
        </a:p>
      </dsp:txBody>
      <dsp:txXfrm>
        <a:off x="7421847" y="2783362"/>
        <a:ext cx="3093750" cy="1687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B2E406-5EC7-8145-A232-5DF41E7E80A7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6B223B-3FC3-B745-886A-D386B9A20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334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Clean and  Check mic in phone for dust.  Cable connector—have a 2</a:t>
            </a:r>
            <a:r>
              <a:rPr lang="en-US" baseline="30000" dirty="0"/>
              <a:t>nd</a:t>
            </a:r>
            <a:r>
              <a:rPr lang="en-US" dirty="0"/>
              <a:t> one available.   Headset—check location of mic.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6B223B-3FC3-B745-886A-D386B9A2071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8614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18" name="Google Shape;618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>
          <a:extLst>
            <a:ext uri="{FF2B5EF4-FFF2-40B4-BE49-F238E27FC236}">
              <a16:creationId xmlns:a16="http://schemas.microsoft.com/office/drawing/2014/main" id="{A3FAD142-ED66-13EB-DA08-676E10BB42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6:notes">
            <a:extLst>
              <a:ext uri="{FF2B5EF4-FFF2-40B4-BE49-F238E27FC236}">
                <a16:creationId xmlns:a16="http://schemas.microsoft.com/office/drawing/2014/main" id="{E903FB71-4D54-229F-969A-E2C4E6E511E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9" name="Google Shape;149;p26:notes">
            <a:extLst>
              <a:ext uri="{FF2B5EF4-FFF2-40B4-BE49-F238E27FC236}">
                <a16:creationId xmlns:a16="http://schemas.microsoft.com/office/drawing/2014/main" id="{D2221FF0-1C47-8385-BBEF-FD9BF7DEE1A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215707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>
          <a:extLst>
            <a:ext uri="{FF2B5EF4-FFF2-40B4-BE49-F238E27FC236}">
              <a16:creationId xmlns:a16="http://schemas.microsoft.com/office/drawing/2014/main" id="{90517785-3328-48A4-1974-48C8B31AD5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6:notes">
            <a:extLst>
              <a:ext uri="{FF2B5EF4-FFF2-40B4-BE49-F238E27FC236}">
                <a16:creationId xmlns:a16="http://schemas.microsoft.com/office/drawing/2014/main" id="{088D7482-C2E9-C738-9680-A040613D802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9" name="Google Shape;149;p26:notes">
            <a:extLst>
              <a:ext uri="{FF2B5EF4-FFF2-40B4-BE49-F238E27FC236}">
                <a16:creationId xmlns:a16="http://schemas.microsoft.com/office/drawing/2014/main" id="{DB80219F-AB2D-8DE9-D988-72D8D505FB1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965319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>
          <a:extLst>
            <a:ext uri="{FF2B5EF4-FFF2-40B4-BE49-F238E27FC236}">
              <a16:creationId xmlns:a16="http://schemas.microsoft.com/office/drawing/2014/main" id="{F6587D07-3236-0423-B9C7-FC74DB8F79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6:notes">
            <a:extLst>
              <a:ext uri="{FF2B5EF4-FFF2-40B4-BE49-F238E27FC236}">
                <a16:creationId xmlns:a16="http://schemas.microsoft.com/office/drawing/2014/main" id="{3CDD7B73-4442-20B9-62FF-99EA0BEAAA1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9" name="Google Shape;149;p26:notes">
            <a:extLst>
              <a:ext uri="{FF2B5EF4-FFF2-40B4-BE49-F238E27FC236}">
                <a16:creationId xmlns:a16="http://schemas.microsoft.com/office/drawing/2014/main" id="{BDAE3D4A-8760-E30B-486E-2DBC61A3845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207953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98" name="Google Shape;698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14" name="Google Shape;714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40" name="Google Shape;740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8">
          <a:extLst>
            <a:ext uri="{FF2B5EF4-FFF2-40B4-BE49-F238E27FC236}">
              <a16:creationId xmlns:a16="http://schemas.microsoft.com/office/drawing/2014/main" id="{EDDD8640-09A4-D96A-EA87-546EAB60B5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p45:notes">
            <a:extLst>
              <a:ext uri="{FF2B5EF4-FFF2-40B4-BE49-F238E27FC236}">
                <a16:creationId xmlns:a16="http://schemas.microsoft.com/office/drawing/2014/main" id="{375FF03A-B045-7272-6037-B1B17C9083E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40" name="Google Shape;740;p45:notes">
            <a:extLst>
              <a:ext uri="{FF2B5EF4-FFF2-40B4-BE49-F238E27FC236}">
                <a16:creationId xmlns:a16="http://schemas.microsoft.com/office/drawing/2014/main" id="{9FDE22DD-98C3-9A5A-6B2C-14092850D96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45364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9" name="Google Shape;149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4" name="Google Shape;174;p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8" name="Google Shape;218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.</a:t>
            </a:r>
            <a:endParaRPr dirty="0"/>
          </a:p>
        </p:txBody>
      </p:sp>
      <p:sp>
        <p:nvSpPr>
          <p:cNvPr id="233" name="Google Shape;233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Remind them of what insignificant, minor, narrow, significant, multiple significant mean in relation to bands in neighborhoods having different rankings with different performances. 1-9 tenths, teams can change ranking depending on the performance.</a:t>
            </a:r>
            <a:endParaRPr dirty="0"/>
          </a:p>
        </p:txBody>
      </p:sp>
      <p:sp>
        <p:nvSpPr>
          <p:cNvPr id="248" name="Google Shape;248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rPr lang="en-US"/>
              <a:t>Do we mention derived achievement here?</a:t>
            </a:r>
            <a:endParaRPr/>
          </a:p>
        </p:txBody>
      </p:sp>
      <p:sp>
        <p:nvSpPr>
          <p:cNvPr id="256" name="Google Shape;256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rPr lang="en-US"/>
              <a:t>guidelines are just that, maybe circle back to the question posed in the survey. 1,3,2 not an average….could easily be 1,7,2. It all depends on the neighborhood.</a:t>
            </a:r>
            <a:endParaRPr/>
          </a:p>
        </p:txBody>
      </p:sp>
      <p:sp>
        <p:nvSpPr>
          <p:cNvPr id="264" name="Google Shape;264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rPr lang="en-US"/>
              <a:t>Remind them - or ask for a volunteer - to describe using a full range of numbers.</a:t>
            </a:r>
            <a:endParaRPr/>
          </a:p>
        </p:txBody>
      </p:sp>
      <p:sp>
        <p:nvSpPr>
          <p:cNvPr id="270" name="Google Shape;270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582E-549E-9B41-BE61-F2AE63495820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B5949-DC56-7A44-AFCC-329E311F2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32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582E-549E-9B41-BE61-F2AE63495820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B5949-DC56-7A44-AFCC-329E311F2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100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582E-549E-9B41-BE61-F2AE63495820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B5949-DC56-7A44-AFCC-329E311F2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78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582E-549E-9B41-BE61-F2AE63495820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B5949-DC56-7A44-AFCC-329E311F2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474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582E-549E-9B41-BE61-F2AE63495820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B5949-DC56-7A44-AFCC-329E311F2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265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582E-549E-9B41-BE61-F2AE63495820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B5949-DC56-7A44-AFCC-329E311F2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970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582E-549E-9B41-BE61-F2AE63495820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B5949-DC56-7A44-AFCC-329E311F2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475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582E-549E-9B41-BE61-F2AE63495820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B5949-DC56-7A44-AFCC-329E311F2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428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582E-549E-9B41-BE61-F2AE63495820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B5949-DC56-7A44-AFCC-329E311F2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617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582E-549E-9B41-BE61-F2AE63495820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B5949-DC56-7A44-AFCC-329E311F2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336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582E-549E-9B41-BE61-F2AE63495820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B5949-DC56-7A44-AFCC-329E311F2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741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55E582E-549E-9B41-BE61-F2AE63495820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14B5949-DC56-7A44-AFCC-329E311F2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579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flag with a red circle and a yellow circle&#10;&#10;AI-generated content may be incorrect.">
            <a:extLst>
              <a:ext uri="{FF2B5EF4-FFF2-40B4-BE49-F238E27FC236}">
                <a16:creationId xmlns:a16="http://schemas.microsoft.com/office/drawing/2014/main" id="{9ADEFC43-A332-D817-1D7A-99CDB06DA9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6366" y="1172846"/>
            <a:ext cx="7772400" cy="4242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823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" name="Google Shape;235;p16"/>
          <p:cNvGrpSpPr/>
          <p:nvPr/>
        </p:nvGrpSpPr>
        <p:grpSpPr>
          <a:xfrm>
            <a:off x="1681531" y="278438"/>
            <a:ext cx="8665457" cy="6148722"/>
            <a:chOff x="5130" y="49838"/>
            <a:chExt cx="8665457" cy="6148722"/>
          </a:xfrm>
        </p:grpSpPr>
        <p:sp>
          <p:nvSpPr>
            <p:cNvPr id="236" name="Google Shape;236;p16"/>
            <p:cNvSpPr/>
            <p:nvPr/>
          </p:nvSpPr>
          <p:spPr>
            <a:xfrm>
              <a:off x="5130" y="49838"/>
              <a:ext cx="2242095" cy="2242095"/>
            </a:xfrm>
            <a:prstGeom prst="ellipse">
              <a:avLst/>
            </a:prstGeom>
            <a:gradFill>
              <a:gsLst>
                <a:gs pos="0">
                  <a:srgbClr val="428086"/>
                </a:gs>
                <a:gs pos="100000">
                  <a:srgbClr val="19646B"/>
                </a:gs>
              </a:gsLst>
              <a:lin ang="4140000" scaled="0"/>
            </a:gradFill>
            <a:ln>
              <a:noFill/>
            </a:ln>
            <a:effectLst>
              <a:outerShdw blurRad="76200" dist="38100" dir="5400000" rotWithShape="0">
                <a:srgbClr val="000000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16"/>
            <p:cNvSpPr txBox="1"/>
            <p:nvPr/>
          </p:nvSpPr>
          <p:spPr>
            <a:xfrm>
              <a:off x="333477" y="378185"/>
              <a:ext cx="1585401" cy="15854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000" tIns="33000" rIns="33000" bIns="3300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lt1"/>
                </a:buClr>
                <a:buSzPts val="2600"/>
              </a:pPr>
              <a:r>
                <a:rPr lang="en-US" sz="26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Purposeful and not lazy</a:t>
              </a: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16"/>
            <p:cNvSpPr/>
            <p:nvPr/>
          </p:nvSpPr>
          <p:spPr>
            <a:xfrm>
              <a:off x="475971" y="2473992"/>
              <a:ext cx="1300415" cy="1300415"/>
            </a:xfrm>
            <a:prstGeom prst="mathPlus">
              <a:avLst>
                <a:gd name="adj1" fmla="val 23520"/>
              </a:avLst>
            </a:prstGeom>
            <a:gradFill>
              <a:gsLst>
                <a:gs pos="0">
                  <a:srgbClr val="428086"/>
                </a:gs>
                <a:gs pos="100000">
                  <a:srgbClr val="19646B"/>
                </a:gs>
              </a:gsLst>
              <a:lin ang="4140000" scaled="0"/>
            </a:gradFill>
            <a:ln>
              <a:noFill/>
            </a:ln>
            <a:effectLst>
              <a:outerShdw blurRad="76200" dist="38100" dir="5400000" rotWithShape="0">
                <a:srgbClr val="000000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16"/>
            <p:cNvSpPr txBox="1"/>
            <p:nvPr/>
          </p:nvSpPr>
          <p:spPr>
            <a:xfrm>
              <a:off x="648341" y="2971271"/>
              <a:ext cx="955675" cy="3058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lt1"/>
                </a:buClr>
                <a:buSzPts val="2100"/>
              </a:pPr>
              <a:endPara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Google Shape;240;p16"/>
            <p:cNvSpPr/>
            <p:nvPr/>
          </p:nvSpPr>
          <p:spPr>
            <a:xfrm>
              <a:off x="5130" y="3956465"/>
              <a:ext cx="2242095" cy="2242095"/>
            </a:xfrm>
            <a:prstGeom prst="ellipse">
              <a:avLst/>
            </a:prstGeom>
            <a:gradFill>
              <a:gsLst>
                <a:gs pos="0">
                  <a:srgbClr val="484694"/>
                </a:gs>
                <a:gs pos="100000">
                  <a:srgbClr val="1B1978"/>
                </a:gs>
              </a:gsLst>
              <a:lin ang="4140000" scaled="0"/>
            </a:gradFill>
            <a:ln>
              <a:noFill/>
            </a:ln>
            <a:effectLst>
              <a:outerShdw blurRad="76200" dist="38100" dir="5400000" rotWithShape="0">
                <a:srgbClr val="000000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16"/>
            <p:cNvSpPr txBox="1"/>
            <p:nvPr/>
          </p:nvSpPr>
          <p:spPr>
            <a:xfrm>
              <a:off x="333477" y="4284812"/>
              <a:ext cx="1585401" cy="15854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000" tIns="33000" rIns="33000" bIns="3300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lt1"/>
                </a:buClr>
                <a:buSzPts val="2600"/>
              </a:pPr>
              <a:r>
                <a:rPr lang="en-US" sz="260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Adjusting</a:t>
              </a:r>
              <a:endParaRPr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16"/>
            <p:cNvSpPr/>
            <p:nvPr/>
          </p:nvSpPr>
          <p:spPr>
            <a:xfrm rot="-45700">
              <a:off x="2561751" y="2683652"/>
              <a:ext cx="666913" cy="834059"/>
            </a:xfrm>
            <a:prstGeom prst="mathEqual">
              <a:avLst>
                <a:gd name="adj1" fmla="val 23520"/>
                <a:gd name="adj2" fmla="val 11760"/>
              </a:avLst>
            </a:prstGeom>
            <a:gradFill>
              <a:gsLst>
                <a:gs pos="0">
                  <a:srgbClr val="9F4BA2"/>
                </a:gs>
                <a:gs pos="100000">
                  <a:srgbClr val="7E1984"/>
                </a:gs>
              </a:gsLst>
              <a:lin ang="4140000" scaled="0"/>
            </a:gradFill>
            <a:ln>
              <a:noFill/>
            </a:ln>
            <a:effectLst>
              <a:outerShdw blurRad="76200" dist="38100" dir="5400000" rotWithShape="0">
                <a:srgbClr val="000000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16"/>
            <p:cNvSpPr txBox="1"/>
            <p:nvPr/>
          </p:nvSpPr>
          <p:spPr>
            <a:xfrm rot="-45700">
              <a:off x="2561760" y="2851794"/>
              <a:ext cx="466839" cy="500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lt1"/>
                </a:buClr>
                <a:buSzPts val="2100"/>
              </a:pPr>
              <a:endPara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16"/>
            <p:cNvSpPr/>
            <p:nvPr/>
          </p:nvSpPr>
          <p:spPr>
            <a:xfrm>
              <a:off x="3505203" y="533391"/>
              <a:ext cx="5165384" cy="5049692"/>
            </a:xfrm>
            <a:prstGeom prst="ellipse">
              <a:avLst/>
            </a:prstGeom>
            <a:gradFill>
              <a:gsLst>
                <a:gs pos="0">
                  <a:srgbClr val="9F4BA2"/>
                </a:gs>
                <a:gs pos="100000">
                  <a:srgbClr val="7E1984"/>
                </a:gs>
              </a:gsLst>
              <a:lin ang="4140000" scaled="0"/>
            </a:gradFill>
            <a:ln>
              <a:noFill/>
            </a:ln>
            <a:effectLst>
              <a:outerShdw blurRad="76200" dist="38100" dir="5400000" rotWithShape="0">
                <a:srgbClr val="000000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16"/>
            <p:cNvSpPr txBox="1"/>
            <p:nvPr/>
          </p:nvSpPr>
          <p:spPr>
            <a:xfrm>
              <a:off x="4261656" y="1272901"/>
              <a:ext cx="3652478" cy="35706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lt1"/>
                </a:buClr>
                <a:buSzPts val="4000"/>
              </a:pPr>
              <a:r>
                <a:rPr lang="en-US" sz="400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Let your rankings, spreads, and numbers tell the story of the contest</a:t>
              </a:r>
              <a:endParaRPr sz="4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7"/>
          <p:cNvSpPr/>
          <p:nvPr/>
        </p:nvSpPr>
        <p:spPr>
          <a:xfrm>
            <a:off x="1600200" y="609600"/>
            <a:ext cx="5212080" cy="5236785"/>
          </a:xfrm>
          <a:prstGeom prst="ellipse">
            <a:avLst/>
          </a:prstGeom>
          <a:solidFill>
            <a:srgbClr val="9192BD"/>
          </a:solidFill>
          <a:ln>
            <a:noFill/>
          </a:ln>
          <a:effectLst>
            <a:outerShdw blurRad="190500" dist="228600" dir="2700000" algn="ctr">
              <a:srgbClr val="000000">
                <a:alpha val="29411"/>
              </a:srgbClr>
            </a:outerShdw>
            <a:reflection stA="50000" endA="300" endPos="38500" dist="50800" dir="5400000" sy="-100000" algn="bl" rotWithShape="0"/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  <a:buSzPts val="4400"/>
            </a:pPr>
            <a:r>
              <a:rPr lang="en-US" sz="4400" b="1" i="1" u="sng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SPREAD</a:t>
            </a:r>
            <a:r>
              <a:rPr lang="en-US" sz="4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=</a:t>
            </a:r>
            <a:r>
              <a:rPr lang="en-US" sz="4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buClr>
                <a:srgbClr val="000000"/>
              </a:buClr>
              <a:buSzPts val="3200"/>
            </a:pPr>
            <a:r>
              <a:rPr lang="en-US" sz="3200" b="1" i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tenths that reflect the degree of difference </a:t>
            </a:r>
            <a:r>
              <a:rPr lang="en-US" sz="3200" b="1" i="1" u="sng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between </a:t>
            </a:r>
            <a:r>
              <a:rPr lang="en-US" sz="3200" b="1" i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competitors </a:t>
            </a:r>
            <a:endParaRPr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buClr>
                <a:srgbClr val="000000"/>
              </a:buClr>
              <a:buSzPts val="3200"/>
            </a:pPr>
            <a:r>
              <a:rPr lang="en-US" sz="3200" b="1" i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(NOT between </a:t>
            </a:r>
            <a:endParaRPr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buClr>
                <a:srgbClr val="000000"/>
              </a:buClr>
              <a:buSzPts val="3200"/>
            </a:pPr>
            <a:r>
              <a:rPr lang="en-US" sz="3200" b="1" i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sub-captions)</a:t>
            </a:r>
            <a:endParaRPr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17"/>
          <p:cNvSpPr/>
          <p:nvPr/>
        </p:nvSpPr>
        <p:spPr>
          <a:xfrm>
            <a:off x="6156960" y="1813560"/>
            <a:ext cx="4206240" cy="374904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rgbClr val="282A6A"/>
              </a:gs>
            </a:gsLst>
            <a:lin ang="4140000" scaled="0"/>
          </a:gradFill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76200" dist="38100" dir="5400000" rotWithShape="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2800"/>
            </a:pPr>
            <a:endParaRPr sz="2800" b="1" i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spcBef>
                <a:spcPts val="600"/>
              </a:spcBef>
              <a:buClr>
                <a:srgbClr val="000000"/>
              </a:buClr>
              <a:buSzPts val="2800"/>
            </a:pPr>
            <a:endParaRPr sz="2800" b="1" i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spcBef>
                <a:spcPts val="600"/>
              </a:spcBef>
              <a:buClr>
                <a:srgbClr val="000000"/>
              </a:buClr>
              <a:buSzPts val="2800"/>
            </a:pPr>
            <a:endParaRPr sz="2800" b="1" i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spcBef>
                <a:spcPts val="600"/>
              </a:spcBef>
              <a:buClr>
                <a:srgbClr val="000000"/>
              </a:buClr>
              <a:buSzPts val="2800"/>
            </a:pPr>
            <a:r>
              <a:rPr lang="en-US" sz="2800" b="1" i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INSIGNIFICANT</a:t>
            </a:r>
            <a:r>
              <a:rPr lang="en-US" sz="2000" b="1" i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(0-1 tenths) </a:t>
            </a:r>
            <a:endParaRPr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spcBef>
                <a:spcPts val="600"/>
              </a:spcBef>
              <a:buClr>
                <a:srgbClr val="000000"/>
              </a:buClr>
              <a:buSzPts val="2800"/>
            </a:pPr>
            <a:r>
              <a:rPr lang="en-US" sz="2800" b="1" i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MINOR </a:t>
            </a:r>
            <a:r>
              <a:rPr lang="en-US" sz="2000" b="1" i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(2-3 tenths) </a:t>
            </a:r>
            <a:endParaRPr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spcBef>
                <a:spcPts val="600"/>
              </a:spcBef>
              <a:buClr>
                <a:srgbClr val="000000"/>
              </a:buClr>
              <a:buSzPts val="2800"/>
            </a:pPr>
            <a:r>
              <a:rPr lang="en-US" sz="2800" b="1" i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NARROW</a:t>
            </a:r>
            <a:r>
              <a:rPr lang="en-US" sz="2000" b="1" i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(4-6 tenths) </a:t>
            </a:r>
            <a:r>
              <a:rPr lang="en-US" sz="2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spcBef>
                <a:spcPts val="600"/>
              </a:spcBef>
              <a:buClr>
                <a:srgbClr val="000000"/>
              </a:buClr>
              <a:buSzPts val="2800"/>
            </a:pPr>
            <a:r>
              <a:rPr lang="en-US" sz="2800" b="1" i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SIGNIFICANT </a:t>
            </a:r>
            <a:r>
              <a:rPr lang="en-US" sz="2000" b="1" i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(7-9 tenths)</a:t>
            </a:r>
            <a:endParaRPr sz="2000" b="1" i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spcBef>
                <a:spcPts val="600"/>
              </a:spcBef>
              <a:buClr>
                <a:schemeClr val="dk1"/>
              </a:buClr>
              <a:buSzPts val="2800"/>
            </a:pPr>
            <a:r>
              <a:rPr lang="en-US" sz="2800" b="1" i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MULTIPLE SIGNIFICANT </a:t>
            </a:r>
            <a:br>
              <a:rPr lang="en-US" sz="2800" b="1" i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1" i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(1 point or more)</a:t>
            </a:r>
            <a:endParaRPr sz="2000" b="1" i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spcBef>
                <a:spcPts val="600"/>
              </a:spcBef>
              <a:buClr>
                <a:srgbClr val="000000"/>
              </a:buClr>
              <a:buSzPts val="2000"/>
            </a:pPr>
            <a:endParaRPr sz="2000" b="1" i="1" dirty="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>
              <a:spcBef>
                <a:spcPts val="600"/>
              </a:spcBef>
              <a:buClr>
                <a:srgbClr val="000000"/>
              </a:buClr>
              <a:buSzPts val="2000"/>
            </a:pPr>
            <a:endParaRPr sz="2000" b="1" i="1" dirty="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algn="ctr">
              <a:spcBef>
                <a:spcPts val="600"/>
              </a:spcBef>
              <a:buClr>
                <a:srgbClr val="000000"/>
              </a:buClr>
              <a:buSzPts val="2800"/>
            </a:pPr>
            <a:endParaRPr sz="2800" b="1" dirty="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algn="ctr">
              <a:spcBef>
                <a:spcPts val="600"/>
              </a:spcBef>
              <a:buClr>
                <a:srgbClr val="000000"/>
              </a:buClr>
              <a:buSzPts val="2800"/>
            </a:pPr>
            <a:r>
              <a:rPr lang="en-US" sz="2800" b="1" dirty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DIFFERENCES</a:t>
            </a:r>
            <a:endParaRPr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17"/>
          <p:cNvSpPr/>
          <p:nvPr/>
        </p:nvSpPr>
        <p:spPr>
          <a:xfrm>
            <a:off x="5928335" y="1878025"/>
            <a:ext cx="4663500" cy="4114800"/>
          </a:xfrm>
          <a:prstGeom prst="downArrow">
            <a:avLst>
              <a:gd name="adj1" fmla="val 86138"/>
              <a:gd name="adj2" fmla="val 39182"/>
            </a:avLst>
          </a:prstGeom>
          <a:gradFill>
            <a:gsLst>
              <a:gs pos="0">
                <a:srgbClr val="C4652D">
                  <a:alpha val="9411"/>
                </a:srgbClr>
              </a:gs>
              <a:gs pos="100000">
                <a:srgbClr val="AC3800">
                  <a:alpha val="9411"/>
                </a:srgbClr>
              </a:gs>
            </a:gsLst>
            <a:lin ang="4140000" scaled="0"/>
          </a:gradFill>
          <a:ln w="127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76200" dist="38100" dir="5400000" rotWithShape="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17"/>
          <p:cNvSpPr txBox="1"/>
          <p:nvPr/>
        </p:nvSpPr>
        <p:spPr>
          <a:xfrm flipH="1">
            <a:off x="6355080" y="304800"/>
            <a:ext cx="3810000" cy="1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SzPts val="4000"/>
            </a:pPr>
            <a:r>
              <a:rPr lang="en-US" sz="4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b="1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SPREAD GUIDELINES</a:t>
            </a:r>
            <a:endParaRPr sz="4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8"/>
          <p:cNvSpPr>
            <a:spLocks noGrp="1"/>
          </p:cNvSpPr>
          <p:nvPr>
            <p:ph type="title" idx="4294967295"/>
          </p:nvPr>
        </p:nvSpPr>
        <p:spPr>
          <a:xfrm>
            <a:off x="1524000" y="228600"/>
            <a:ext cx="4648200" cy="4953000"/>
          </a:xfrm>
          <a:prstGeom prst="ellipse">
            <a:avLst/>
          </a:prstGeom>
          <a:solidFill>
            <a:srgbClr val="934B21"/>
          </a:solidFill>
          <a:ln w="127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76200" dist="38100" dir="5400000" rotWithShape="0">
              <a:srgbClr val="000000">
                <a:alpha val="60000"/>
              </a:srgbClr>
            </a:outerShdw>
            <a:reflection stA="52000" endA="300" endPos="35000" sy="-100000" algn="bl" rotWithShape="0"/>
          </a:effectLst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4000"/>
            </a:pPr>
            <a:r>
              <a:rPr lang="en-US" b="1" i="1" u="sng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PROFILE</a:t>
            </a:r>
            <a:r>
              <a:rPr lang="en-US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US" sz="2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= </a:t>
            </a:r>
            <a:br>
              <a:rPr lang="en-US" sz="2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1" i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relationship between </a:t>
            </a:r>
            <a:br>
              <a:rPr lang="en-US" sz="2800" b="1" i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1" i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-US" sz="2800" b="1" u="sng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WHAT</a:t>
            </a:r>
            <a:br>
              <a:rPr lang="en-US" sz="2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1" i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sub-caption and </a:t>
            </a:r>
            <a:br>
              <a:rPr lang="en-US" sz="2800" b="1" i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1" i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-US" sz="2800" b="1" u="sng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HOW</a:t>
            </a:r>
            <a:r>
              <a:rPr lang="en-US" sz="2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-US" sz="2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1" i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sub-caption for </a:t>
            </a:r>
            <a:r>
              <a:rPr lang="en-US" sz="2800" b="1" i="1" u="sng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each </a:t>
            </a:r>
            <a:r>
              <a:rPr lang="en-US" sz="2800" b="1" i="1" u="sng" dirty="0">
                <a:solidFill>
                  <a:schemeClr val="lt1"/>
                </a:solidFill>
              </a:rPr>
              <a:t>team</a:t>
            </a:r>
            <a:r>
              <a:rPr lang="en-US" sz="2800" b="1" i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b="1" i="1" dirty="0"/>
          </a:p>
        </p:txBody>
      </p:sp>
      <p:grpSp>
        <p:nvGrpSpPr>
          <p:cNvPr id="259" name="Google Shape;259;p18"/>
          <p:cNvGrpSpPr/>
          <p:nvPr/>
        </p:nvGrpSpPr>
        <p:grpSpPr>
          <a:xfrm>
            <a:off x="5638801" y="2667000"/>
            <a:ext cx="5029197" cy="3657600"/>
            <a:chOff x="50183" y="0"/>
            <a:chExt cx="2514337" cy="6400800"/>
          </a:xfrm>
        </p:grpSpPr>
        <p:sp>
          <p:nvSpPr>
            <p:cNvPr id="260" name="Google Shape;260;p18"/>
            <p:cNvSpPr/>
            <p:nvPr/>
          </p:nvSpPr>
          <p:spPr>
            <a:xfrm>
              <a:off x="50183" y="0"/>
              <a:ext cx="2471722" cy="6400800"/>
            </a:xfrm>
            <a:prstGeom prst="roundRect">
              <a:avLst>
                <a:gd name="adj" fmla="val 10000"/>
              </a:avLst>
            </a:prstGeom>
            <a:solidFill>
              <a:schemeClr val="accent4"/>
            </a:solidFill>
            <a:ln>
              <a:noFill/>
            </a:ln>
            <a:effectLst>
              <a:outerShdw blurRad="190500" dist="228600" dir="2700000" algn="ctr">
                <a:srgbClr val="000000">
                  <a:alpha val="2941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18"/>
            <p:cNvSpPr/>
            <p:nvPr/>
          </p:nvSpPr>
          <p:spPr>
            <a:xfrm>
              <a:off x="73817" y="66250"/>
              <a:ext cx="2490703" cy="62682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  <a:buSzPts val="3600"/>
              </a:pPr>
              <a:r>
                <a:rPr lang="en-US" sz="360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The WHAT is not “competing” with the HOW</a:t>
              </a:r>
              <a:endParaRPr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algn="ctr">
                <a:lnSpc>
                  <a:spcPct val="90000"/>
                </a:lnSpc>
                <a:spcBef>
                  <a:spcPts val="1260"/>
                </a:spcBef>
                <a:buClr>
                  <a:srgbClr val="000000"/>
                </a:buClr>
                <a:buSzPts val="2800"/>
              </a:pPr>
              <a:r>
                <a:rPr lang="en-US" sz="280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 </a:t>
              </a:r>
              <a:r>
                <a:rPr lang="en-US" sz="2800" b="1" u="sng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The achievement of the RESPECTIVE CRITERIA may differ</a:t>
              </a:r>
              <a:endParaRPr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9"/>
          <p:cNvSpPr/>
          <p:nvPr/>
        </p:nvSpPr>
        <p:spPr>
          <a:xfrm>
            <a:off x="1524000" y="314980"/>
            <a:ext cx="9144000" cy="52322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2941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2800"/>
            </a:pPr>
            <a:r>
              <a:rPr lang="en-US" sz="2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-US" sz="2800" b="1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PROFILING GUIDELINES </a:t>
            </a:r>
            <a:r>
              <a:rPr lang="en-US" sz="2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assist in this process.  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67" name="Google Shape;267;p19"/>
          <p:cNvGraphicFramePr/>
          <p:nvPr/>
        </p:nvGraphicFramePr>
        <p:xfrm>
          <a:off x="1600200" y="1143000"/>
          <a:ext cx="8961125" cy="427467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317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0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32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13175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3600"/>
                        <a:buFont typeface="Calibri"/>
                        <a:buNone/>
                      </a:pPr>
                      <a:r>
                        <a:rPr lang="en-US" sz="3600" b="1" u="none" strike="noStrike" cap="none">
                          <a:solidFill>
                            <a:schemeClr val="lt1"/>
                          </a:solidFill>
                        </a:rPr>
                        <a:t> </a:t>
                      </a:r>
                      <a:r>
                        <a:rPr lang="en-US" sz="2800" b="1" u="none" strike="noStrike" cap="none">
                          <a:solidFill>
                            <a:schemeClr val="lt1"/>
                          </a:solidFill>
                        </a:rPr>
                        <a:t>PROFILING GUIDELINES </a:t>
                      </a:r>
                      <a:endParaRPr sz="32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600" marR="9560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0"/>
                        <a:buFont typeface="Arial"/>
                        <a:buNone/>
                      </a:pPr>
                      <a:r>
                        <a:rPr lang="en-US" sz="4000" b="1" u="sng" strike="noStrike" cap="none">
                          <a:solidFill>
                            <a:schemeClr val="lt1"/>
                          </a:solidFill>
                        </a:rPr>
                        <a:t>WHAT OVER HOW</a:t>
                      </a:r>
                      <a:endParaRPr sz="3600" b="1" u="sng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600" marR="95600" marT="0" marB="0" anchor="ctr">
                    <a:solidFill>
                      <a:srgbClr val="934B2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34B21"/>
                        </a:buClr>
                        <a:buSzPts val="4000"/>
                        <a:buFont typeface="Calibri"/>
                        <a:buNone/>
                      </a:pPr>
                      <a:r>
                        <a:rPr lang="en-US" sz="4000" b="1" u="sng" strike="noStrike" cap="none">
                          <a:solidFill>
                            <a:srgbClr val="934B21"/>
                          </a:solidFill>
                        </a:rPr>
                        <a:t>HOW OVER WHAT</a:t>
                      </a:r>
                      <a:endParaRPr sz="4000" b="1" u="sng" strike="noStrike" cap="none">
                        <a:solidFill>
                          <a:srgbClr val="934B2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600" marR="95600" marT="0" marB="0" anchor="ctr">
                    <a:solidFill>
                      <a:srgbClr val="F5DF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27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1" u="none" strike="noStrike" cap="none">
                          <a:solidFill>
                            <a:schemeClr val="lt1"/>
                          </a:solidFill>
                        </a:rPr>
                        <a:t>Up to </a:t>
                      </a:r>
                      <a:r>
                        <a:rPr lang="en-US" sz="2800" b="1" u="sng" strike="noStrike" cap="none">
                          <a:solidFill>
                            <a:schemeClr val="lt1"/>
                          </a:solidFill>
                        </a:rPr>
                        <a:t>approximately </a:t>
                      </a:r>
                      <a:endParaRPr sz="14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US" sz="3200" b="1" u="none" strike="noStrike" cap="none">
                          <a:solidFill>
                            <a:schemeClr val="lt1"/>
                          </a:solidFill>
                        </a:rPr>
                        <a:t>1 point</a:t>
                      </a:r>
                      <a:endParaRPr sz="32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600" marR="95600" marT="0" marB="0" anchor="ctr">
                    <a:solidFill>
                      <a:srgbClr val="934B2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34B2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800" b="1" u="none" strike="noStrike" cap="none">
                          <a:solidFill>
                            <a:srgbClr val="934B21"/>
                          </a:solidFill>
                        </a:rPr>
                        <a:t>Up to </a:t>
                      </a:r>
                      <a:r>
                        <a:rPr lang="en-US" sz="2800" b="1" u="sng" strike="noStrike" cap="none">
                          <a:solidFill>
                            <a:srgbClr val="934B21"/>
                          </a:solidFill>
                        </a:rPr>
                        <a:t>approximately</a:t>
                      </a:r>
                      <a:r>
                        <a:rPr lang="en-US" sz="2800" b="1" u="none" strike="noStrike" cap="none">
                          <a:solidFill>
                            <a:srgbClr val="934B21"/>
                          </a:solidFill>
                        </a:rPr>
                        <a:t> </a:t>
                      </a:r>
                      <a:endParaRPr sz="14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34B21"/>
                        </a:buClr>
                        <a:buSzPts val="3200"/>
                        <a:buFont typeface="Calibri"/>
                        <a:buNone/>
                      </a:pPr>
                      <a:r>
                        <a:rPr lang="en-US" sz="3200" b="1" u="none" strike="noStrike" cap="none">
                          <a:solidFill>
                            <a:srgbClr val="934B21"/>
                          </a:solidFill>
                        </a:rPr>
                        <a:t>4 tenths </a:t>
                      </a:r>
                      <a:endParaRPr sz="3200" b="1" u="none" strike="noStrike" cap="none">
                        <a:solidFill>
                          <a:srgbClr val="934B2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600" marR="95600" marT="0" marB="0" anchor="ctr">
                    <a:solidFill>
                      <a:srgbClr val="F5DF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872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EXAMPLE:     </a:t>
                      </a:r>
                      <a:endParaRPr sz="1400" u="none" strike="noStrike" cap="none"/>
                    </a:p>
                  </a:txBody>
                  <a:tcPr marL="95600" marR="9560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Arial"/>
                        <a:buNone/>
                      </a:pPr>
                      <a:r>
                        <a:rPr lang="en-US" sz="44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78/68 = 146</a:t>
                      </a:r>
                      <a:endParaRPr sz="1400" u="none" strike="noStrike" cap="none"/>
                    </a:p>
                  </a:txBody>
                  <a:tcPr marL="95600" marR="95600" marT="0" marB="0" anchor="ctr">
                    <a:solidFill>
                      <a:srgbClr val="934B2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34B21"/>
                        </a:buClr>
                        <a:buSzPts val="4400"/>
                        <a:buFont typeface="Calibri"/>
                        <a:buNone/>
                      </a:pPr>
                      <a:r>
                        <a:rPr lang="en-US" sz="4400" b="1" u="none" strike="noStrike" cap="none">
                          <a:solidFill>
                            <a:srgbClr val="934B2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78/82 = 160</a:t>
                      </a:r>
                      <a:endParaRPr sz="1400" u="none" strike="noStrike" cap="none"/>
                    </a:p>
                  </a:txBody>
                  <a:tcPr marL="95600" marR="95600" marT="0" marB="0" anchor="ctr">
                    <a:solidFill>
                      <a:srgbClr val="F5DF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2" name="Google Shape;272;p20"/>
          <p:cNvGrpSpPr/>
          <p:nvPr/>
        </p:nvGrpSpPr>
        <p:grpSpPr>
          <a:xfrm>
            <a:off x="1826900" y="182941"/>
            <a:ext cx="8536301" cy="6392349"/>
            <a:chOff x="381000" y="182940"/>
            <a:chExt cx="8536301" cy="6392349"/>
          </a:xfrm>
        </p:grpSpPr>
        <p:grpSp>
          <p:nvGrpSpPr>
            <p:cNvPr id="273" name="Google Shape;273;p20"/>
            <p:cNvGrpSpPr/>
            <p:nvPr/>
          </p:nvGrpSpPr>
          <p:grpSpPr>
            <a:xfrm>
              <a:off x="381000" y="182940"/>
              <a:ext cx="8536301" cy="6392349"/>
              <a:chOff x="381000" y="182940"/>
              <a:chExt cx="8536301" cy="6392349"/>
            </a:xfrm>
          </p:grpSpPr>
          <p:grpSp>
            <p:nvGrpSpPr>
              <p:cNvPr id="274" name="Google Shape;274;p20"/>
              <p:cNvGrpSpPr/>
              <p:nvPr/>
            </p:nvGrpSpPr>
            <p:grpSpPr>
              <a:xfrm>
                <a:off x="382901" y="182940"/>
                <a:ext cx="8534400" cy="6392349"/>
                <a:chOff x="382901" y="182940"/>
                <a:chExt cx="8534400" cy="6392349"/>
              </a:xfrm>
            </p:grpSpPr>
            <p:sp>
              <p:nvSpPr>
                <p:cNvPr id="275" name="Google Shape;275;p20"/>
                <p:cNvSpPr/>
                <p:nvPr/>
              </p:nvSpPr>
              <p:spPr>
                <a:xfrm>
                  <a:off x="382901" y="182940"/>
                  <a:ext cx="8534400" cy="1323439"/>
                </a:xfrm>
                <a:prstGeom prst="rect">
                  <a:avLst/>
                </a:prstGeom>
                <a:solidFill>
                  <a:srgbClr val="C69A7C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1372"/>
                    </a:srgbClr>
                  </a:outerShdw>
                </a:effectLst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3200"/>
                  </a:pPr>
                  <a:r>
                    <a:rPr lang="en-US" sz="3200" b="1" u="sng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PROFILING RANGE </a:t>
                  </a:r>
                  <a:endParaRPr sz="3200" b="1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  <a:p>
                  <a:pPr algn="ctr">
                    <a:buClr>
                      <a:srgbClr val="000000"/>
                    </a:buClr>
                    <a:buSzPts val="2400"/>
                  </a:pPr>
                  <a:r>
                    <a:rPr lang="en-US" sz="2400" b="1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Using the full range of numbers available allows accurate</a:t>
                  </a:r>
                  <a:endParaRPr sz="1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  <a:p>
                  <a:pPr algn="ctr">
                    <a:buClr>
                      <a:srgbClr val="000000"/>
                    </a:buClr>
                    <a:buSzPts val="2400"/>
                  </a:pPr>
                  <a:r>
                    <a:rPr lang="en-US" sz="2400" b="1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 sub-caption ranking and spreading, </a:t>
                  </a:r>
                  <a:r>
                    <a:rPr lang="en-US" sz="2400" b="1">
                      <a:solidFill>
                        <a:srgbClr val="FF0000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without creating ties.  </a:t>
                  </a:r>
                  <a:endParaRPr sz="1600" b="1">
                    <a:solidFill>
                      <a:srgbClr val="FF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276" name="Google Shape;276;p20"/>
                <p:cNvGrpSpPr/>
                <p:nvPr/>
              </p:nvGrpSpPr>
              <p:grpSpPr>
                <a:xfrm>
                  <a:off x="4040501" y="5653958"/>
                  <a:ext cx="4572000" cy="921331"/>
                  <a:chOff x="4480574" y="5633429"/>
                  <a:chExt cx="3605027" cy="1211928"/>
                </a:xfrm>
              </p:grpSpPr>
              <p:sp>
                <p:nvSpPr>
                  <p:cNvPr id="277" name="Google Shape;277;p20"/>
                  <p:cNvSpPr/>
                  <p:nvPr/>
                </p:nvSpPr>
                <p:spPr>
                  <a:xfrm>
                    <a:off x="4480574" y="5914196"/>
                    <a:ext cx="3605027" cy="931161"/>
                  </a:xfrm>
                  <a:prstGeom prst="rect">
                    <a:avLst/>
                  </a:prstGeom>
                  <a:solidFill>
                    <a:srgbClr val="C69A7C"/>
                  </a:solidFill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1372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algn="ctr">
                      <a:buClr>
                        <a:srgbClr val="000000"/>
                      </a:buClr>
                      <a:buSzPts val="2000"/>
                    </a:pPr>
                    <a:r>
                      <a:rPr lang="en-US" sz="2000"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Without proper profiling, the score ultimately reflects only ONE sub-caption</a:t>
                    </a:r>
                    <a:r>
                      <a:rPr lang="en-US" sz="20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.</a:t>
                    </a:r>
                    <a:endParaRPr sz="2000" b="1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cxnSp>
                <p:nvCxnSpPr>
                  <p:cNvPr id="278" name="Google Shape;278;p20"/>
                  <p:cNvCxnSpPr/>
                  <p:nvPr/>
                </p:nvCxnSpPr>
                <p:spPr>
                  <a:xfrm rot="10800000">
                    <a:off x="6362700" y="5671861"/>
                    <a:ext cx="0" cy="380998"/>
                  </a:xfrm>
                  <a:prstGeom prst="straightConnector1">
                    <a:avLst/>
                  </a:prstGeom>
                  <a:noFill/>
                  <a:ln w="57150" cap="flat" cmpd="sng">
                    <a:solidFill>
                      <a:srgbClr val="C69A7C"/>
                    </a:solidFill>
                    <a:prstDash val="solid"/>
                    <a:round/>
                    <a:headEnd type="none" w="sm" len="sm"/>
                    <a:tailEnd type="triangle" w="med" len="med"/>
                  </a:ln>
                  <a:effectLst>
                    <a:outerShdw blurRad="76200" dist="38100" dir="5400000" rotWithShape="0">
                      <a:srgbClr val="000000">
                        <a:alpha val="60000"/>
                      </a:srgbClr>
                    </a:outerShdw>
                  </a:effectLst>
                </p:spPr>
              </p:cxnSp>
              <p:cxnSp>
                <p:nvCxnSpPr>
                  <p:cNvPr id="279" name="Google Shape;279;p20"/>
                  <p:cNvCxnSpPr/>
                  <p:nvPr/>
                </p:nvCxnSpPr>
                <p:spPr>
                  <a:xfrm rot="10800000">
                    <a:off x="6858000" y="5633429"/>
                    <a:ext cx="0" cy="380998"/>
                  </a:xfrm>
                  <a:prstGeom prst="straightConnector1">
                    <a:avLst/>
                  </a:prstGeom>
                  <a:noFill/>
                  <a:ln w="57150" cap="flat" cmpd="sng">
                    <a:solidFill>
                      <a:srgbClr val="C69A7C"/>
                    </a:solidFill>
                    <a:prstDash val="solid"/>
                    <a:round/>
                    <a:headEnd type="none" w="sm" len="sm"/>
                    <a:tailEnd type="triangle" w="med" len="med"/>
                  </a:ln>
                  <a:effectLst>
                    <a:outerShdw blurRad="76200" dist="38100" dir="5400000" rotWithShape="0">
                      <a:srgbClr val="000000">
                        <a:alpha val="60000"/>
                      </a:srgbClr>
                    </a:outerShdw>
                  </a:effectLst>
                </p:spPr>
              </p:cxnSp>
              <p:cxnSp>
                <p:nvCxnSpPr>
                  <p:cNvPr id="280" name="Google Shape;280;p20"/>
                  <p:cNvCxnSpPr/>
                  <p:nvPr/>
                </p:nvCxnSpPr>
                <p:spPr>
                  <a:xfrm rot="10800000">
                    <a:off x="5867400" y="5671861"/>
                    <a:ext cx="0" cy="380998"/>
                  </a:xfrm>
                  <a:prstGeom prst="straightConnector1">
                    <a:avLst/>
                  </a:prstGeom>
                  <a:noFill/>
                  <a:ln w="57150" cap="flat" cmpd="sng">
                    <a:solidFill>
                      <a:srgbClr val="C69A7C"/>
                    </a:solidFill>
                    <a:prstDash val="solid"/>
                    <a:round/>
                    <a:headEnd type="none" w="sm" len="sm"/>
                    <a:tailEnd type="triangle" w="med" len="med"/>
                  </a:ln>
                  <a:effectLst>
                    <a:outerShdw blurRad="76200" dist="38100" dir="5400000" rotWithShape="0">
                      <a:srgbClr val="000000">
                        <a:alpha val="60000"/>
                      </a:srgbClr>
                    </a:outerShdw>
                  </a:effectLst>
                </p:spPr>
              </p:cxnSp>
            </p:grpSp>
          </p:grpSp>
          <p:pic>
            <p:nvPicPr>
              <p:cNvPr id="281" name="Google Shape;281;p20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381000" y="1691096"/>
                <a:ext cx="8534400" cy="394770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82" name="Google Shape;282;p20"/>
            <p:cNvGrpSpPr/>
            <p:nvPr/>
          </p:nvGrpSpPr>
          <p:grpSpPr>
            <a:xfrm>
              <a:off x="685800" y="1905000"/>
              <a:ext cx="8229600" cy="3581400"/>
              <a:chOff x="685800" y="1905000"/>
              <a:chExt cx="8229600" cy="3581400"/>
            </a:xfrm>
          </p:grpSpPr>
          <p:sp>
            <p:nvSpPr>
              <p:cNvPr id="283" name="Google Shape;283;p20"/>
              <p:cNvSpPr/>
              <p:nvPr/>
            </p:nvSpPr>
            <p:spPr>
              <a:xfrm>
                <a:off x="1295400" y="4952999"/>
                <a:ext cx="7620000" cy="533401"/>
              </a:xfrm>
              <a:prstGeom prst="ellipse">
                <a:avLst/>
              </a:prstGeom>
              <a:noFill/>
              <a:ln w="571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4" name="Google Shape;284;p20"/>
              <p:cNvSpPr/>
              <p:nvPr/>
            </p:nvSpPr>
            <p:spPr>
              <a:xfrm>
                <a:off x="6324600" y="1905000"/>
                <a:ext cx="506732" cy="304800"/>
              </a:xfrm>
              <a:prstGeom prst="ellipse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5" name="Google Shape;285;p20"/>
              <p:cNvSpPr/>
              <p:nvPr/>
            </p:nvSpPr>
            <p:spPr>
              <a:xfrm>
                <a:off x="685800" y="5067299"/>
                <a:ext cx="506732" cy="304800"/>
              </a:xfrm>
              <a:prstGeom prst="ellipse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0" name="Google Shape;620;p48"/>
          <p:cNvGrpSpPr/>
          <p:nvPr/>
        </p:nvGrpSpPr>
        <p:grpSpPr>
          <a:xfrm>
            <a:off x="1676400" y="1167156"/>
            <a:ext cx="8763000" cy="5614647"/>
            <a:chOff x="0" y="1014755"/>
            <a:chExt cx="8763000" cy="5614647"/>
          </a:xfrm>
        </p:grpSpPr>
        <p:sp>
          <p:nvSpPr>
            <p:cNvPr id="621" name="Google Shape;621;p48"/>
            <p:cNvSpPr/>
            <p:nvPr/>
          </p:nvSpPr>
          <p:spPr>
            <a:xfrm>
              <a:off x="0" y="1014755"/>
              <a:ext cx="8763000" cy="1035017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chemeClr val="accent3"/>
                </a:gs>
                <a:gs pos="100000">
                  <a:srgbClr val="7F1C83"/>
                </a:gs>
              </a:gsLst>
              <a:lin ang="4140000" scaled="0"/>
            </a:gradFill>
            <a:ln>
              <a:noFill/>
            </a:ln>
            <a:effectLst>
              <a:outerShdw blurRad="76200" dist="38100" dir="5400000" rotWithShape="0">
                <a:srgbClr val="000000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48"/>
            <p:cNvSpPr txBox="1"/>
            <p:nvPr/>
          </p:nvSpPr>
          <p:spPr>
            <a:xfrm>
              <a:off x="50525" y="1065280"/>
              <a:ext cx="8661950" cy="9339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lt1"/>
                </a:buClr>
                <a:buSzPts val="2400"/>
              </a:pPr>
              <a:r>
                <a:rPr lang="en-US" sz="2400" b="1" i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ADJUSTMENT &amp; REFINEMENT</a:t>
              </a:r>
              <a:r>
                <a:rPr lang="en-US" sz="240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allow the judge to continuously monitor, compare, and adjust scores as the contest progresses </a:t>
              </a:r>
              <a:endParaRPr sz="2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3" name="Google Shape;623;p48"/>
            <p:cNvSpPr/>
            <p:nvPr/>
          </p:nvSpPr>
          <p:spPr>
            <a:xfrm>
              <a:off x="0" y="2236972"/>
              <a:ext cx="8763000" cy="957707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4456AB"/>
                </a:gs>
                <a:gs pos="100000">
                  <a:srgbClr val="10268D"/>
                </a:gs>
              </a:gsLst>
              <a:lin ang="4140000" scaled="0"/>
            </a:gradFill>
            <a:ln>
              <a:noFill/>
            </a:ln>
            <a:effectLst>
              <a:outerShdw blurRad="76200" dist="38100" dir="5400000" rotWithShape="0">
                <a:srgbClr val="000000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48"/>
            <p:cNvSpPr txBox="1"/>
            <p:nvPr/>
          </p:nvSpPr>
          <p:spPr>
            <a:xfrm>
              <a:off x="46751" y="2283723"/>
              <a:ext cx="8669498" cy="8642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lt1"/>
                </a:buClr>
                <a:buSzPts val="2400"/>
              </a:pPr>
              <a:r>
                <a:rPr lang="en-US" sz="240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Ties can / should be avoided</a:t>
              </a:r>
              <a:endParaRPr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48"/>
            <p:cNvSpPr/>
            <p:nvPr/>
          </p:nvSpPr>
          <p:spPr>
            <a:xfrm>
              <a:off x="0" y="3381880"/>
              <a:ext cx="8763000" cy="957707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3CB38B"/>
                </a:gs>
                <a:gs pos="100000">
                  <a:srgbClr val="069867"/>
                </a:gs>
              </a:gsLst>
              <a:lin ang="4140000" scaled="0"/>
            </a:gradFill>
            <a:ln>
              <a:noFill/>
            </a:ln>
            <a:effectLst>
              <a:outerShdw blurRad="76200" dist="38100" dir="5400000" rotWithShape="0">
                <a:srgbClr val="000000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48"/>
            <p:cNvSpPr txBox="1"/>
            <p:nvPr/>
          </p:nvSpPr>
          <p:spPr>
            <a:xfrm>
              <a:off x="46751" y="3428631"/>
              <a:ext cx="8669498" cy="8642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lt1"/>
                </a:buClr>
                <a:buSzPts val="2400"/>
              </a:pPr>
              <a:r>
                <a:rPr lang="en-US" sz="240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Spreads can reflect the actual difference between competitors</a:t>
              </a:r>
              <a:endParaRPr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48"/>
            <p:cNvSpPr/>
            <p:nvPr/>
          </p:nvSpPr>
          <p:spPr>
            <a:xfrm>
              <a:off x="0" y="4526787"/>
              <a:ext cx="8763000" cy="957707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74BB34"/>
                </a:gs>
                <a:gs pos="100000">
                  <a:srgbClr val="4CA000"/>
                </a:gs>
              </a:gsLst>
              <a:lin ang="4140000" scaled="0"/>
            </a:gradFill>
            <a:ln>
              <a:noFill/>
            </a:ln>
            <a:effectLst>
              <a:outerShdw blurRad="76200" dist="38100" dir="5400000" rotWithShape="0">
                <a:srgbClr val="000000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48"/>
            <p:cNvSpPr txBox="1"/>
            <p:nvPr/>
          </p:nvSpPr>
          <p:spPr>
            <a:xfrm>
              <a:off x="46751" y="4573538"/>
              <a:ext cx="8669498" cy="8642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lt1"/>
                </a:buClr>
                <a:buSzPts val="2400"/>
              </a:pPr>
              <a:r>
                <a:rPr lang="en-US" sz="240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The process </a:t>
              </a:r>
              <a:r>
                <a:rPr lang="en-US" sz="2400" b="1" u="sng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must be on-going throughout the contest</a:t>
              </a:r>
              <a:r>
                <a:rPr lang="en-US" sz="240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, using both the spread and profiling guidelines</a:t>
              </a:r>
              <a:endParaRPr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48"/>
            <p:cNvSpPr/>
            <p:nvPr/>
          </p:nvSpPr>
          <p:spPr>
            <a:xfrm>
              <a:off x="0" y="5671695"/>
              <a:ext cx="8763000" cy="957707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C3632C"/>
                </a:gs>
                <a:gs pos="100000">
                  <a:srgbClr val="AB3600"/>
                </a:gs>
              </a:gsLst>
              <a:lin ang="4140000" scaled="0"/>
            </a:gradFill>
            <a:ln>
              <a:noFill/>
            </a:ln>
            <a:effectLst>
              <a:outerShdw blurRad="76200" dist="38100" dir="5400000" rotWithShape="0">
                <a:srgbClr val="000000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48"/>
            <p:cNvSpPr txBox="1"/>
            <p:nvPr/>
          </p:nvSpPr>
          <p:spPr>
            <a:xfrm>
              <a:off x="46751" y="5718446"/>
              <a:ext cx="8669498" cy="8642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lt1"/>
                </a:buClr>
                <a:buSzPts val="2400"/>
              </a:pPr>
              <a:r>
                <a:rPr lang="en-US" sz="240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Judges should not try to adjust scores for competitors viewed hours earlier unless they are confident the adjustment is needed</a:t>
              </a:r>
              <a:endParaRPr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31" name="Google Shape;631;p48"/>
          <p:cNvSpPr txBox="1"/>
          <p:nvPr/>
        </p:nvSpPr>
        <p:spPr>
          <a:xfrm>
            <a:off x="1828800" y="304801"/>
            <a:ext cx="85344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SzPts val="3600"/>
            </a:pPr>
            <a:r>
              <a:rPr lang="en-US" sz="3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ADJUSTMENT AND REFINEMENT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Shape 150">
          <a:extLst>
            <a:ext uri="{FF2B5EF4-FFF2-40B4-BE49-F238E27FC236}">
              <a16:creationId xmlns:a16="http://schemas.microsoft.com/office/drawing/2014/main" id="{DBB0EB66-5B69-F769-08D9-6DE5356BA4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" name="Google Shape;151;p13">
            <a:extLst>
              <a:ext uri="{FF2B5EF4-FFF2-40B4-BE49-F238E27FC236}">
                <a16:creationId xmlns:a16="http://schemas.microsoft.com/office/drawing/2014/main" id="{C3AE961B-8107-866D-373C-8BF5E068FACB}"/>
              </a:ext>
            </a:extLst>
          </p:cNvPr>
          <p:cNvGrpSpPr/>
          <p:nvPr/>
        </p:nvGrpSpPr>
        <p:grpSpPr>
          <a:xfrm>
            <a:off x="1626190" y="1010953"/>
            <a:ext cx="8916743" cy="5140892"/>
            <a:chOff x="6939" y="20353"/>
            <a:chExt cx="8916743" cy="5140892"/>
          </a:xfrm>
        </p:grpSpPr>
        <p:sp>
          <p:nvSpPr>
            <p:cNvPr id="152" name="Google Shape;152;p13">
              <a:extLst>
                <a:ext uri="{FF2B5EF4-FFF2-40B4-BE49-F238E27FC236}">
                  <a16:creationId xmlns:a16="http://schemas.microsoft.com/office/drawing/2014/main" id="{530551F3-9A27-4B99-82AD-CF0309EB2CE5}"/>
                </a:ext>
              </a:extLst>
            </p:cNvPr>
            <p:cNvSpPr/>
            <p:nvPr/>
          </p:nvSpPr>
          <p:spPr>
            <a:xfrm>
              <a:off x="3154679" y="1877731"/>
              <a:ext cx="2651760" cy="1426137"/>
            </a:xfrm>
            <a:prstGeom prst="ellipse">
              <a:avLst/>
            </a:prstGeom>
            <a:gradFill>
              <a:gsLst>
                <a:gs pos="0">
                  <a:srgbClr val="428086"/>
                </a:gs>
                <a:gs pos="100000">
                  <a:srgbClr val="19646B"/>
                </a:gs>
              </a:gsLst>
              <a:lin ang="4140000" scaled="0"/>
            </a:gradFill>
            <a:ln>
              <a:noFill/>
            </a:ln>
            <a:effectLst>
              <a:outerShdw blurRad="76200" dist="38100" dir="5400000" rotWithShape="0">
                <a:srgbClr val="000000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13">
              <a:extLst>
                <a:ext uri="{FF2B5EF4-FFF2-40B4-BE49-F238E27FC236}">
                  <a16:creationId xmlns:a16="http://schemas.microsoft.com/office/drawing/2014/main" id="{055B9149-FC52-AD9B-0D1F-66BF95D93647}"/>
                </a:ext>
              </a:extLst>
            </p:cNvPr>
            <p:cNvSpPr txBox="1"/>
            <p:nvPr/>
          </p:nvSpPr>
          <p:spPr>
            <a:xfrm>
              <a:off x="3543020" y="2086584"/>
              <a:ext cx="1875078" cy="10084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lt1"/>
                </a:buClr>
                <a:buSzPts val="4800"/>
              </a:pPr>
              <a:r>
                <a:rPr lang="en-US" sz="48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SCORE</a:t>
              </a: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13">
              <a:extLst>
                <a:ext uri="{FF2B5EF4-FFF2-40B4-BE49-F238E27FC236}">
                  <a16:creationId xmlns:a16="http://schemas.microsoft.com/office/drawing/2014/main" id="{8BA72CEE-685C-766C-E310-A4F272F1B173}"/>
                </a:ext>
              </a:extLst>
            </p:cNvPr>
            <p:cNvSpPr/>
            <p:nvPr/>
          </p:nvSpPr>
          <p:spPr>
            <a:xfrm rot="-5400000">
              <a:off x="4264940" y="1647788"/>
              <a:ext cx="431239" cy="2864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19050" cap="flat" cmpd="sng">
              <a:solidFill>
                <a:srgbClr val="C4622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13">
              <a:extLst>
                <a:ext uri="{FF2B5EF4-FFF2-40B4-BE49-F238E27FC236}">
                  <a16:creationId xmlns:a16="http://schemas.microsoft.com/office/drawing/2014/main" id="{E47AB797-8027-6A44-5EE2-F2BE514B5E00}"/>
                </a:ext>
              </a:extLst>
            </p:cNvPr>
            <p:cNvSpPr txBox="1"/>
            <p:nvPr/>
          </p:nvSpPr>
          <p:spPr>
            <a:xfrm rot="-5400000">
              <a:off x="4469779" y="1651330"/>
              <a:ext cx="21561" cy="215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lt1"/>
                </a:buClr>
                <a:buSzPts val="500"/>
              </a:pPr>
              <a:endParaRPr sz="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13">
              <a:extLst>
                <a:ext uri="{FF2B5EF4-FFF2-40B4-BE49-F238E27FC236}">
                  <a16:creationId xmlns:a16="http://schemas.microsoft.com/office/drawing/2014/main" id="{0D3E5AD3-8F77-B753-2E5C-DDC260072540}"/>
                </a:ext>
              </a:extLst>
            </p:cNvPr>
            <p:cNvSpPr/>
            <p:nvPr/>
          </p:nvSpPr>
          <p:spPr>
            <a:xfrm>
              <a:off x="2926611" y="20353"/>
              <a:ext cx="3107896" cy="1426137"/>
            </a:xfrm>
            <a:prstGeom prst="ellipse">
              <a:avLst/>
            </a:prstGeom>
            <a:gradFill>
              <a:gsLst>
                <a:gs pos="0">
                  <a:schemeClr val="accent3"/>
                </a:gs>
                <a:gs pos="100000">
                  <a:srgbClr val="7F1C83"/>
                </a:gs>
              </a:gsLst>
              <a:lin ang="4140000" scaled="0"/>
            </a:gradFill>
            <a:ln>
              <a:noFill/>
            </a:ln>
            <a:effectLst>
              <a:outerShdw blurRad="76200" dist="38100" dir="5400000" rotWithShape="0">
                <a:srgbClr val="000000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13">
              <a:extLst>
                <a:ext uri="{FF2B5EF4-FFF2-40B4-BE49-F238E27FC236}">
                  <a16:creationId xmlns:a16="http://schemas.microsoft.com/office/drawing/2014/main" id="{5A08886C-9EEC-5EF1-FEFF-413E48699283}"/>
                </a:ext>
              </a:extLst>
            </p:cNvPr>
            <p:cNvSpPr txBox="1"/>
            <p:nvPr/>
          </p:nvSpPr>
          <p:spPr>
            <a:xfrm>
              <a:off x="3381752" y="229206"/>
              <a:ext cx="2197614" cy="10084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850" tIns="22850" rIns="22850" bIns="2285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lt1"/>
                </a:buClr>
                <a:buSzPts val="3600"/>
              </a:pPr>
              <a:r>
                <a:rPr lang="en-US" sz="36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1.</a:t>
              </a: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algn="ctr">
                <a:lnSpc>
                  <a:spcPct val="90000"/>
                </a:lnSpc>
                <a:buClr>
                  <a:schemeClr val="lt1"/>
                </a:buClr>
                <a:buSzPts val="3600"/>
              </a:pPr>
              <a:r>
                <a:rPr lang="en-US" sz="36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RANKING</a:t>
              </a: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13">
              <a:extLst>
                <a:ext uri="{FF2B5EF4-FFF2-40B4-BE49-F238E27FC236}">
                  <a16:creationId xmlns:a16="http://schemas.microsoft.com/office/drawing/2014/main" id="{6D2AC1CB-F5DD-8123-4A41-B6709838EC63}"/>
                </a:ext>
              </a:extLst>
            </p:cNvPr>
            <p:cNvSpPr/>
            <p:nvPr/>
          </p:nvSpPr>
          <p:spPr>
            <a:xfrm>
              <a:off x="5806440" y="2576476"/>
              <a:ext cx="374978" cy="2864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19050" cap="flat" cmpd="sng">
              <a:solidFill>
                <a:srgbClr val="C4622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13">
              <a:extLst>
                <a:ext uri="{FF2B5EF4-FFF2-40B4-BE49-F238E27FC236}">
                  <a16:creationId xmlns:a16="http://schemas.microsoft.com/office/drawing/2014/main" id="{59CB0E84-FB46-72F1-4E1D-59EEF9037DB5}"/>
                </a:ext>
              </a:extLst>
            </p:cNvPr>
            <p:cNvSpPr txBox="1"/>
            <p:nvPr/>
          </p:nvSpPr>
          <p:spPr>
            <a:xfrm>
              <a:off x="5984555" y="2581425"/>
              <a:ext cx="18748" cy="187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lt1"/>
                </a:buClr>
                <a:buSzPts val="500"/>
              </a:pPr>
              <a:endParaRPr sz="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13">
              <a:extLst>
                <a:ext uri="{FF2B5EF4-FFF2-40B4-BE49-F238E27FC236}">
                  <a16:creationId xmlns:a16="http://schemas.microsoft.com/office/drawing/2014/main" id="{4A26FB20-CE52-330D-5A9B-48DDB9944FAB}"/>
                </a:ext>
              </a:extLst>
            </p:cNvPr>
            <p:cNvSpPr/>
            <p:nvPr/>
          </p:nvSpPr>
          <p:spPr>
            <a:xfrm>
              <a:off x="6181419" y="1877731"/>
              <a:ext cx="2742263" cy="1426137"/>
            </a:xfrm>
            <a:prstGeom prst="ellipse">
              <a:avLst/>
            </a:prstGeom>
            <a:gradFill>
              <a:gsLst>
                <a:gs pos="0">
                  <a:srgbClr val="427EAD"/>
                </a:gs>
                <a:gs pos="100000">
                  <a:srgbClr val="0F578F"/>
                </a:gs>
              </a:gsLst>
              <a:lin ang="4140000" scaled="0"/>
            </a:gradFill>
            <a:ln>
              <a:noFill/>
            </a:ln>
            <a:effectLst>
              <a:outerShdw blurRad="76200" dist="38100" dir="5400000" rotWithShape="0">
                <a:srgbClr val="000000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13">
              <a:extLst>
                <a:ext uri="{FF2B5EF4-FFF2-40B4-BE49-F238E27FC236}">
                  <a16:creationId xmlns:a16="http://schemas.microsoft.com/office/drawing/2014/main" id="{DA980131-832E-ADEB-AAFE-D9DC9B99A3B8}"/>
                </a:ext>
              </a:extLst>
            </p:cNvPr>
            <p:cNvSpPr txBox="1"/>
            <p:nvPr/>
          </p:nvSpPr>
          <p:spPr>
            <a:xfrm>
              <a:off x="6583014" y="2086584"/>
              <a:ext cx="1939073" cy="10084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300" tIns="20300" rIns="20300" bIns="2030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lt1"/>
                </a:buClr>
                <a:buSzPts val="3200"/>
              </a:pPr>
              <a:r>
                <a:rPr lang="en-US" sz="32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2.</a:t>
              </a: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algn="ctr">
                <a:lnSpc>
                  <a:spcPct val="90000"/>
                </a:lnSpc>
                <a:buClr>
                  <a:schemeClr val="lt1"/>
                </a:buClr>
                <a:buSzPts val="3200"/>
              </a:pPr>
              <a:r>
                <a:rPr lang="en-US" sz="32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SPREAD</a:t>
              </a: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13">
              <a:extLst>
                <a:ext uri="{FF2B5EF4-FFF2-40B4-BE49-F238E27FC236}">
                  <a16:creationId xmlns:a16="http://schemas.microsoft.com/office/drawing/2014/main" id="{B60FA81B-881F-4FD5-3931-3304218F6C90}"/>
                </a:ext>
              </a:extLst>
            </p:cNvPr>
            <p:cNvSpPr/>
            <p:nvPr/>
          </p:nvSpPr>
          <p:spPr>
            <a:xfrm rot="5400000">
              <a:off x="4264940" y="3505165"/>
              <a:ext cx="431239" cy="2864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19050" cap="flat" cmpd="sng">
              <a:solidFill>
                <a:srgbClr val="C4622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13">
              <a:extLst>
                <a:ext uri="{FF2B5EF4-FFF2-40B4-BE49-F238E27FC236}">
                  <a16:creationId xmlns:a16="http://schemas.microsoft.com/office/drawing/2014/main" id="{1FB9D03E-EF8F-1176-4550-9F5733EA15ED}"/>
                </a:ext>
              </a:extLst>
            </p:cNvPr>
            <p:cNvSpPr txBox="1"/>
            <p:nvPr/>
          </p:nvSpPr>
          <p:spPr>
            <a:xfrm rot="5400000">
              <a:off x="4469779" y="3508707"/>
              <a:ext cx="21561" cy="215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lt1"/>
                </a:buClr>
                <a:buSzPts val="500"/>
              </a:pPr>
              <a:endParaRPr sz="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13">
              <a:extLst>
                <a:ext uri="{FF2B5EF4-FFF2-40B4-BE49-F238E27FC236}">
                  <a16:creationId xmlns:a16="http://schemas.microsoft.com/office/drawing/2014/main" id="{0FBC758C-2867-B18C-2172-84A79B9F46DC}"/>
                </a:ext>
              </a:extLst>
            </p:cNvPr>
            <p:cNvSpPr/>
            <p:nvPr/>
          </p:nvSpPr>
          <p:spPr>
            <a:xfrm>
              <a:off x="2926611" y="3735108"/>
              <a:ext cx="3107896" cy="1426137"/>
            </a:xfrm>
            <a:prstGeom prst="ellipse">
              <a:avLst/>
            </a:prstGeom>
            <a:gradFill>
              <a:gsLst>
                <a:gs pos="0">
                  <a:srgbClr val="43B837"/>
                </a:gs>
                <a:gs pos="100000">
                  <a:srgbClr val="0F9C01"/>
                </a:gs>
              </a:gsLst>
              <a:lin ang="4140000" scaled="0"/>
            </a:gradFill>
            <a:ln>
              <a:noFill/>
            </a:ln>
            <a:effectLst>
              <a:outerShdw blurRad="76200" dist="38100" dir="5400000" rotWithShape="0">
                <a:srgbClr val="000000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13">
              <a:extLst>
                <a:ext uri="{FF2B5EF4-FFF2-40B4-BE49-F238E27FC236}">
                  <a16:creationId xmlns:a16="http://schemas.microsoft.com/office/drawing/2014/main" id="{6C1D2E09-399B-69C9-AEA3-5A01A9905BDD}"/>
                </a:ext>
              </a:extLst>
            </p:cNvPr>
            <p:cNvSpPr txBox="1"/>
            <p:nvPr/>
          </p:nvSpPr>
          <p:spPr>
            <a:xfrm>
              <a:off x="3381752" y="3943961"/>
              <a:ext cx="2197614" cy="10084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775" tIns="17775" rIns="17775" bIns="17775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lt1"/>
                </a:buClr>
                <a:buSzPts val="2800"/>
              </a:pPr>
              <a:r>
                <a:rPr lang="en-US" sz="28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3.</a:t>
              </a: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algn="ctr">
                <a:lnSpc>
                  <a:spcPct val="90000"/>
                </a:lnSpc>
                <a:buClr>
                  <a:schemeClr val="lt1"/>
                </a:buClr>
                <a:buSzPts val="2800"/>
              </a:pPr>
              <a:r>
                <a:rPr lang="en-US" sz="28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PROFILE</a:t>
              </a: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13">
              <a:extLst>
                <a:ext uri="{FF2B5EF4-FFF2-40B4-BE49-F238E27FC236}">
                  <a16:creationId xmlns:a16="http://schemas.microsoft.com/office/drawing/2014/main" id="{1590C497-DD05-0E09-9420-2225BF19CF69}"/>
                </a:ext>
              </a:extLst>
            </p:cNvPr>
            <p:cNvSpPr/>
            <p:nvPr/>
          </p:nvSpPr>
          <p:spPr>
            <a:xfrm rot="10800000">
              <a:off x="2749202" y="2576476"/>
              <a:ext cx="405476" cy="2864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19050" cap="flat" cmpd="sng">
              <a:solidFill>
                <a:srgbClr val="C4622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13">
              <a:extLst>
                <a:ext uri="{FF2B5EF4-FFF2-40B4-BE49-F238E27FC236}">
                  <a16:creationId xmlns:a16="http://schemas.microsoft.com/office/drawing/2014/main" id="{690DFD4F-DD82-1481-F139-999604D613E7}"/>
                </a:ext>
              </a:extLst>
            </p:cNvPr>
            <p:cNvSpPr txBox="1"/>
            <p:nvPr/>
          </p:nvSpPr>
          <p:spPr>
            <a:xfrm>
              <a:off x="2941804" y="2580663"/>
              <a:ext cx="20273" cy="202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lt1"/>
                </a:buClr>
                <a:buSzPts val="500"/>
              </a:pPr>
              <a:endParaRPr sz="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13">
              <a:extLst>
                <a:ext uri="{FF2B5EF4-FFF2-40B4-BE49-F238E27FC236}">
                  <a16:creationId xmlns:a16="http://schemas.microsoft.com/office/drawing/2014/main" id="{352D4262-23FB-0CE8-F11D-BEC93961AAA5}"/>
                </a:ext>
              </a:extLst>
            </p:cNvPr>
            <p:cNvSpPr/>
            <p:nvPr/>
          </p:nvSpPr>
          <p:spPr>
            <a:xfrm>
              <a:off x="6939" y="1877731"/>
              <a:ext cx="2742263" cy="1426137"/>
            </a:xfrm>
            <a:prstGeom prst="ellipse">
              <a:avLst/>
            </a:prstGeom>
            <a:gradFill>
              <a:gsLst>
                <a:gs pos="0">
                  <a:srgbClr val="C3632C"/>
                </a:gs>
                <a:gs pos="100000">
                  <a:srgbClr val="AB3600"/>
                </a:gs>
              </a:gsLst>
              <a:lin ang="4140000" scaled="0"/>
            </a:gradFill>
            <a:ln>
              <a:noFill/>
            </a:ln>
            <a:effectLst>
              <a:outerShdw blurRad="76200" dist="38100" dir="5400000" rotWithShape="0">
                <a:srgbClr val="000000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13">
              <a:extLst>
                <a:ext uri="{FF2B5EF4-FFF2-40B4-BE49-F238E27FC236}">
                  <a16:creationId xmlns:a16="http://schemas.microsoft.com/office/drawing/2014/main" id="{0A887E04-26F0-A96D-FEA4-6CD51A69349E}"/>
                </a:ext>
              </a:extLst>
            </p:cNvPr>
            <p:cNvSpPr txBox="1"/>
            <p:nvPr/>
          </p:nvSpPr>
          <p:spPr>
            <a:xfrm>
              <a:off x="408534" y="2086584"/>
              <a:ext cx="1939073" cy="10084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25" tIns="15225" rIns="15225" bIns="15225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lt1"/>
                </a:buClr>
                <a:buSzPts val="2400"/>
              </a:pPr>
              <a:r>
                <a:rPr lang="en-US" sz="24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4.</a:t>
              </a: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algn="ctr">
                <a:lnSpc>
                  <a:spcPct val="90000"/>
                </a:lnSpc>
                <a:buClr>
                  <a:schemeClr val="lt1"/>
                </a:buClr>
                <a:buSzPts val="2400"/>
              </a:pPr>
              <a:r>
                <a:rPr lang="en-US" sz="24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RATING</a:t>
              </a: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0" name="Google Shape;170;p13">
            <a:extLst>
              <a:ext uri="{FF2B5EF4-FFF2-40B4-BE49-F238E27FC236}">
                <a16:creationId xmlns:a16="http://schemas.microsoft.com/office/drawing/2014/main" id="{E5A8B2E4-14BC-E2A1-1354-54E3182B7727}"/>
              </a:ext>
            </a:extLst>
          </p:cNvPr>
          <p:cNvSpPr txBox="1"/>
          <p:nvPr/>
        </p:nvSpPr>
        <p:spPr>
          <a:xfrm>
            <a:off x="1527810" y="7204"/>
            <a:ext cx="91440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SzPts val="4800"/>
            </a:pPr>
            <a:r>
              <a:rPr lang="en-US" sz="4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SCORING PRIORITIES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45677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Shape 150">
          <a:extLst>
            <a:ext uri="{FF2B5EF4-FFF2-40B4-BE49-F238E27FC236}">
              <a16:creationId xmlns:a16="http://schemas.microsoft.com/office/drawing/2014/main" id="{85F34F4A-0104-5F9D-B675-DD9560A588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3">
            <a:extLst>
              <a:ext uri="{FF2B5EF4-FFF2-40B4-BE49-F238E27FC236}">
                <a16:creationId xmlns:a16="http://schemas.microsoft.com/office/drawing/2014/main" id="{6A039D21-3608-F332-849C-1BC22E4B0052}"/>
              </a:ext>
            </a:extLst>
          </p:cNvPr>
          <p:cNvSpPr txBox="1"/>
          <p:nvPr/>
        </p:nvSpPr>
        <p:spPr>
          <a:xfrm>
            <a:off x="1527810" y="7204"/>
            <a:ext cx="91440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SzPts val="4800"/>
            </a:pPr>
            <a:r>
              <a:rPr lang="en-US" sz="4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WHAT’S THE STORY?</a:t>
            </a:r>
            <a:endParaRPr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6C51EE-584E-349D-B148-5C2CB6C89F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890" y="819150"/>
            <a:ext cx="11342221" cy="6015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733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Shape 150">
          <a:extLst>
            <a:ext uri="{FF2B5EF4-FFF2-40B4-BE49-F238E27FC236}">
              <a16:creationId xmlns:a16="http://schemas.microsoft.com/office/drawing/2014/main" id="{AA322E39-5ADC-FF41-CF97-273D912DCF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3">
            <a:extLst>
              <a:ext uri="{FF2B5EF4-FFF2-40B4-BE49-F238E27FC236}">
                <a16:creationId xmlns:a16="http://schemas.microsoft.com/office/drawing/2014/main" id="{873D48EB-9F8E-AB77-AA22-4D5D2500CC65}"/>
              </a:ext>
            </a:extLst>
          </p:cNvPr>
          <p:cNvSpPr txBox="1"/>
          <p:nvPr/>
        </p:nvSpPr>
        <p:spPr>
          <a:xfrm>
            <a:off x="1527810" y="7204"/>
            <a:ext cx="91440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SzPts val="4800"/>
            </a:pPr>
            <a:r>
              <a:rPr lang="en-US" sz="4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WHAT’S THE STORY?</a:t>
            </a:r>
            <a:endParaRPr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15BA4F-70F6-8C79-836D-205FEADA92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8267" y="805596"/>
            <a:ext cx="7416800" cy="604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495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0" name="Google Shape;700;p53"/>
          <p:cNvGrpSpPr/>
          <p:nvPr/>
        </p:nvGrpSpPr>
        <p:grpSpPr>
          <a:xfrm>
            <a:off x="1676400" y="1167155"/>
            <a:ext cx="8763000" cy="5614540"/>
            <a:chOff x="0" y="1014755"/>
            <a:chExt cx="8763000" cy="5614540"/>
          </a:xfrm>
        </p:grpSpPr>
        <p:sp>
          <p:nvSpPr>
            <p:cNvPr id="701" name="Google Shape;701;p53"/>
            <p:cNvSpPr/>
            <p:nvPr/>
          </p:nvSpPr>
          <p:spPr>
            <a:xfrm>
              <a:off x="0" y="1014755"/>
              <a:ext cx="8763000" cy="10350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chemeClr val="accent3"/>
                </a:gs>
                <a:gs pos="100000">
                  <a:srgbClr val="7F1C83"/>
                </a:gs>
              </a:gsLst>
              <a:lin ang="4140079" scaled="0"/>
            </a:gradFill>
            <a:ln>
              <a:noFill/>
            </a:ln>
            <a:effectLst>
              <a:outerShdw blurRad="76200" dist="38100" dir="5400000" rotWithShape="0">
                <a:srgbClr val="000000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53"/>
            <p:cNvSpPr txBox="1"/>
            <p:nvPr/>
          </p:nvSpPr>
          <p:spPr>
            <a:xfrm>
              <a:off x="50525" y="1065280"/>
              <a:ext cx="8661900" cy="93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lt1"/>
                </a:buClr>
                <a:buSzPts val="2400"/>
              </a:pPr>
              <a:r>
                <a:rPr lang="en-US" sz="240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Safety net for you to ensure rankings are correct</a:t>
              </a:r>
              <a:endParaRPr sz="2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3" name="Google Shape;703;p53"/>
            <p:cNvSpPr/>
            <p:nvPr/>
          </p:nvSpPr>
          <p:spPr>
            <a:xfrm>
              <a:off x="0" y="2236972"/>
              <a:ext cx="8763000" cy="9576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4456AB"/>
                </a:gs>
                <a:gs pos="100000">
                  <a:srgbClr val="10268D"/>
                </a:gs>
              </a:gsLst>
              <a:lin ang="4140079" scaled="0"/>
            </a:gradFill>
            <a:ln>
              <a:noFill/>
            </a:ln>
            <a:effectLst>
              <a:outerShdw blurRad="76200" dist="38100" dir="5400000" rotWithShape="0">
                <a:srgbClr val="000000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" name="Google Shape;704;p53"/>
            <p:cNvSpPr txBox="1"/>
            <p:nvPr/>
          </p:nvSpPr>
          <p:spPr>
            <a:xfrm>
              <a:off x="46751" y="2283723"/>
              <a:ext cx="8669400" cy="86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lt1"/>
                </a:buClr>
                <a:buSzPts val="2400"/>
              </a:pPr>
              <a:r>
                <a:rPr lang="en-US" sz="240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Mostly applicable in larger contests.</a:t>
              </a:r>
              <a:br>
                <a:rPr lang="en-US" sz="240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US" sz="240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Do not use in contests with 10 or fewer teams - refine and adjust</a:t>
              </a:r>
              <a:endParaRPr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" name="Google Shape;705;p53"/>
            <p:cNvSpPr/>
            <p:nvPr/>
          </p:nvSpPr>
          <p:spPr>
            <a:xfrm>
              <a:off x="0" y="3381880"/>
              <a:ext cx="8763000" cy="9576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3CB38B"/>
                </a:gs>
                <a:gs pos="100000">
                  <a:srgbClr val="069867"/>
                </a:gs>
              </a:gsLst>
              <a:lin ang="4140079" scaled="0"/>
            </a:gradFill>
            <a:ln>
              <a:noFill/>
            </a:ln>
            <a:effectLst>
              <a:outerShdw blurRad="76200" dist="38100" dir="5400000" rotWithShape="0">
                <a:srgbClr val="000000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" name="Google Shape;706;p53"/>
            <p:cNvSpPr txBox="1"/>
            <p:nvPr/>
          </p:nvSpPr>
          <p:spPr>
            <a:xfrm>
              <a:off x="46751" y="3428631"/>
              <a:ext cx="8669400" cy="86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lt1"/>
                </a:buClr>
                <a:buSzPts val="2400"/>
              </a:pPr>
              <a:r>
                <a:rPr lang="en-US" sz="240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They are not meant to help “avoid” making clear decisions</a:t>
              </a:r>
              <a:endParaRPr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7" name="Google Shape;707;p53"/>
            <p:cNvSpPr/>
            <p:nvPr/>
          </p:nvSpPr>
          <p:spPr>
            <a:xfrm>
              <a:off x="0" y="4526787"/>
              <a:ext cx="8763000" cy="9576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74BB34"/>
                </a:gs>
                <a:gs pos="100000">
                  <a:srgbClr val="4CA000"/>
                </a:gs>
              </a:gsLst>
              <a:lin ang="4140079" scaled="0"/>
            </a:gradFill>
            <a:ln>
              <a:noFill/>
            </a:ln>
            <a:effectLst>
              <a:outerShdw blurRad="76200" dist="38100" dir="5400000" rotWithShape="0">
                <a:srgbClr val="000000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" name="Google Shape;708;p53"/>
            <p:cNvSpPr txBox="1"/>
            <p:nvPr/>
          </p:nvSpPr>
          <p:spPr>
            <a:xfrm>
              <a:off x="46751" y="4573538"/>
              <a:ext cx="8669400" cy="86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lt1"/>
                </a:buClr>
                <a:buSzPts val="2400"/>
              </a:pPr>
              <a:r>
                <a:rPr lang="en-US" sz="240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Depending on the purpose of the contest, they have more applicability - prelims choosing finalists, for example</a:t>
              </a:r>
              <a:endParaRPr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53"/>
            <p:cNvSpPr/>
            <p:nvPr/>
          </p:nvSpPr>
          <p:spPr>
            <a:xfrm>
              <a:off x="0" y="5671695"/>
              <a:ext cx="8763000" cy="9576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C3632C"/>
                </a:gs>
                <a:gs pos="100000">
                  <a:srgbClr val="AB3600"/>
                </a:gs>
              </a:gsLst>
              <a:lin ang="4140079" scaled="0"/>
            </a:gradFill>
            <a:ln>
              <a:noFill/>
            </a:ln>
            <a:effectLst>
              <a:outerShdw blurRad="76200" dist="38100" dir="5400000" rotWithShape="0">
                <a:srgbClr val="000000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53"/>
            <p:cNvSpPr txBox="1"/>
            <p:nvPr/>
          </p:nvSpPr>
          <p:spPr>
            <a:xfrm>
              <a:off x="46751" y="5718446"/>
              <a:ext cx="8669400" cy="86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lt1"/>
                </a:buClr>
                <a:buSzPts val="2400"/>
              </a:pPr>
              <a:r>
                <a:rPr lang="en-US" sz="240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Let the system choose the winner while not diluting your caption</a:t>
              </a:r>
              <a:endParaRPr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11" name="Google Shape;711;p53"/>
          <p:cNvSpPr txBox="1"/>
          <p:nvPr/>
        </p:nvSpPr>
        <p:spPr>
          <a:xfrm>
            <a:off x="1828800" y="304800"/>
            <a:ext cx="85344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SzPts val="3600"/>
            </a:pPr>
            <a:r>
              <a:rPr lang="en-US" sz="3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HALF TENTHS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5000"/>
            <a:lumOff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92151-F447-57D1-DEBB-39909624D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pPr algn="ctr"/>
            <a:r>
              <a:rPr lang="en-US" sz="4800" dirty="0">
                <a:solidFill>
                  <a:srgbClr val="FFFFFF"/>
                </a:solidFill>
              </a:rPr>
              <a:t>JUDGE EXPECTATIONS 2025</a:t>
            </a:r>
          </a:p>
        </p:txBody>
      </p:sp>
      <p:graphicFrame>
        <p:nvGraphicFramePr>
          <p:cNvPr id="21" name="Content Placeholder 2">
            <a:extLst>
              <a:ext uri="{FF2B5EF4-FFF2-40B4-BE49-F238E27FC236}">
                <a16:creationId xmlns:a16="http://schemas.microsoft.com/office/drawing/2014/main" id="{A7C9F965-3E37-E659-F2C4-3E9B568C41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8937063"/>
              </p:ext>
            </p:extLst>
          </p:nvPr>
        </p:nvGraphicFramePr>
        <p:xfrm>
          <a:off x="644056" y="1476103"/>
          <a:ext cx="11426024" cy="4829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014323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" name="Google Shape;716;p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76401" y="1383550"/>
            <a:ext cx="8886451" cy="4090900"/>
          </a:xfrm>
          <a:prstGeom prst="rect">
            <a:avLst/>
          </a:prstGeom>
          <a:noFill/>
          <a:ln>
            <a:noFill/>
          </a:ln>
        </p:spPr>
      </p:pic>
      <p:sp>
        <p:nvSpPr>
          <p:cNvPr id="717" name="Google Shape;717;p54"/>
          <p:cNvSpPr txBox="1"/>
          <p:nvPr/>
        </p:nvSpPr>
        <p:spPr>
          <a:xfrm>
            <a:off x="1828800" y="304800"/>
            <a:ext cx="85344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SzPts val="3600"/>
            </a:pPr>
            <a:r>
              <a:rPr lang="en-US" sz="3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SOME CONSIDERATIONS - HALF TENTHS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8" name="Google Shape;718;p54"/>
          <p:cNvSpPr/>
          <p:nvPr/>
        </p:nvSpPr>
        <p:spPr>
          <a:xfrm>
            <a:off x="1344624" y="2385650"/>
            <a:ext cx="3518700" cy="646500"/>
          </a:xfrm>
          <a:prstGeom prst="ellipse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9" name="Google Shape;719;p54"/>
          <p:cNvSpPr/>
          <p:nvPr/>
        </p:nvSpPr>
        <p:spPr>
          <a:xfrm>
            <a:off x="7278724" y="2385650"/>
            <a:ext cx="3518700" cy="646500"/>
          </a:xfrm>
          <a:prstGeom prst="ellipse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0" name="Google Shape;720;p54"/>
          <p:cNvSpPr/>
          <p:nvPr/>
        </p:nvSpPr>
        <p:spPr>
          <a:xfrm>
            <a:off x="7278724" y="4318700"/>
            <a:ext cx="3518700" cy="646500"/>
          </a:xfrm>
          <a:prstGeom prst="ellipse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2" name="Google Shape;742;p57"/>
          <p:cNvGrpSpPr/>
          <p:nvPr/>
        </p:nvGrpSpPr>
        <p:grpSpPr>
          <a:xfrm>
            <a:off x="1524019" y="1143558"/>
            <a:ext cx="9144000" cy="4570800"/>
            <a:chOff x="19" y="1143558"/>
            <a:chExt cx="9144000" cy="4570800"/>
          </a:xfrm>
        </p:grpSpPr>
        <p:sp>
          <p:nvSpPr>
            <p:cNvPr id="743" name="Google Shape;743;p57"/>
            <p:cNvSpPr/>
            <p:nvPr/>
          </p:nvSpPr>
          <p:spPr>
            <a:xfrm>
              <a:off x="2286009" y="1143558"/>
              <a:ext cx="4572000" cy="4570800"/>
            </a:xfrm>
            <a:prstGeom prst="arc">
              <a:avLst>
                <a:gd name="adj1" fmla="val 13200000"/>
                <a:gd name="adj2" fmla="val 19200000"/>
              </a:avLst>
            </a:prstGeom>
            <a:noFill/>
            <a:ln w="19050" cap="flat" cmpd="sng">
              <a:solidFill>
                <a:srgbClr val="42808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57"/>
            <p:cNvSpPr/>
            <p:nvPr/>
          </p:nvSpPr>
          <p:spPr>
            <a:xfrm>
              <a:off x="2286009" y="1143558"/>
              <a:ext cx="4572000" cy="4570800"/>
            </a:xfrm>
            <a:prstGeom prst="arc">
              <a:avLst>
                <a:gd name="adj1" fmla="val 2400000"/>
                <a:gd name="adj2" fmla="val 8400000"/>
              </a:avLst>
            </a:prstGeom>
            <a:noFill/>
            <a:ln w="19050" cap="flat" cmpd="sng">
              <a:solidFill>
                <a:srgbClr val="42808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57"/>
            <p:cNvSpPr/>
            <p:nvPr/>
          </p:nvSpPr>
          <p:spPr>
            <a:xfrm>
              <a:off x="19" y="1966317"/>
              <a:ext cx="9144000" cy="2925300"/>
            </a:xfrm>
            <a:prstGeom prst="rect">
              <a:avLst/>
            </a:prstGeom>
            <a:noFill/>
            <a:ln>
              <a:noFill/>
            </a:ln>
            <a:effectLst>
              <a:outerShdw blurRad="76200" dist="38100" dir="5400000" rotWithShape="0">
                <a:srgbClr val="000000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57"/>
            <p:cNvSpPr txBox="1"/>
            <p:nvPr/>
          </p:nvSpPr>
          <p:spPr>
            <a:xfrm>
              <a:off x="19" y="1966317"/>
              <a:ext cx="9144000" cy="292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lt1"/>
                </a:buClr>
                <a:buSzPts val="6000"/>
              </a:pPr>
              <a:r>
                <a:rPr lang="en-US" sz="600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Above all else, </a:t>
              </a:r>
              <a:endParaRPr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algn="ctr">
                <a:lnSpc>
                  <a:spcPct val="90000"/>
                </a:lnSpc>
                <a:spcBef>
                  <a:spcPts val="2100"/>
                </a:spcBef>
                <a:buClr>
                  <a:schemeClr val="lt1"/>
                </a:buClr>
                <a:buSzPts val="6000"/>
              </a:pPr>
              <a:r>
                <a:rPr lang="en-US" sz="600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THE PRIORITY IS TO HAVE THE RANKING CORRECT </a:t>
              </a:r>
              <a:endParaRPr sz="6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Shape 741">
          <a:extLst>
            <a:ext uri="{FF2B5EF4-FFF2-40B4-BE49-F238E27FC236}">
              <a16:creationId xmlns:a16="http://schemas.microsoft.com/office/drawing/2014/main" id="{9F1E1FC8-E4ED-718E-6171-B71CE4DF87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2" name="Google Shape;742;p57">
            <a:extLst>
              <a:ext uri="{FF2B5EF4-FFF2-40B4-BE49-F238E27FC236}">
                <a16:creationId xmlns:a16="http://schemas.microsoft.com/office/drawing/2014/main" id="{78A078E6-4878-94DA-E5BA-91DD433EA6CF}"/>
              </a:ext>
            </a:extLst>
          </p:cNvPr>
          <p:cNvGrpSpPr/>
          <p:nvPr/>
        </p:nvGrpSpPr>
        <p:grpSpPr>
          <a:xfrm>
            <a:off x="1524019" y="1143558"/>
            <a:ext cx="9144000" cy="4570800"/>
            <a:chOff x="19" y="1143558"/>
            <a:chExt cx="9144000" cy="4570800"/>
          </a:xfrm>
        </p:grpSpPr>
        <p:sp>
          <p:nvSpPr>
            <p:cNvPr id="743" name="Google Shape;743;p57">
              <a:extLst>
                <a:ext uri="{FF2B5EF4-FFF2-40B4-BE49-F238E27FC236}">
                  <a16:creationId xmlns:a16="http://schemas.microsoft.com/office/drawing/2014/main" id="{734C44FA-B4CB-9EAA-C446-C453EC048BD4}"/>
                </a:ext>
              </a:extLst>
            </p:cNvPr>
            <p:cNvSpPr/>
            <p:nvPr/>
          </p:nvSpPr>
          <p:spPr>
            <a:xfrm>
              <a:off x="2286009" y="1143558"/>
              <a:ext cx="4572000" cy="4570800"/>
            </a:xfrm>
            <a:prstGeom prst="arc">
              <a:avLst>
                <a:gd name="adj1" fmla="val 13200000"/>
                <a:gd name="adj2" fmla="val 19200000"/>
              </a:avLst>
            </a:prstGeom>
            <a:noFill/>
            <a:ln w="19050" cap="flat" cmpd="sng">
              <a:solidFill>
                <a:srgbClr val="42808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57">
              <a:extLst>
                <a:ext uri="{FF2B5EF4-FFF2-40B4-BE49-F238E27FC236}">
                  <a16:creationId xmlns:a16="http://schemas.microsoft.com/office/drawing/2014/main" id="{3B874162-3709-DEBE-760D-06CB8972D7CE}"/>
                </a:ext>
              </a:extLst>
            </p:cNvPr>
            <p:cNvSpPr/>
            <p:nvPr/>
          </p:nvSpPr>
          <p:spPr>
            <a:xfrm>
              <a:off x="2286009" y="1143558"/>
              <a:ext cx="4572000" cy="4570800"/>
            </a:xfrm>
            <a:prstGeom prst="arc">
              <a:avLst>
                <a:gd name="adj1" fmla="val 2400000"/>
                <a:gd name="adj2" fmla="val 8400000"/>
              </a:avLst>
            </a:prstGeom>
            <a:noFill/>
            <a:ln w="19050" cap="flat" cmpd="sng">
              <a:solidFill>
                <a:srgbClr val="42808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57">
              <a:extLst>
                <a:ext uri="{FF2B5EF4-FFF2-40B4-BE49-F238E27FC236}">
                  <a16:creationId xmlns:a16="http://schemas.microsoft.com/office/drawing/2014/main" id="{B858E8AA-AE11-4ADD-1B3A-9B84CB36C6EB}"/>
                </a:ext>
              </a:extLst>
            </p:cNvPr>
            <p:cNvSpPr/>
            <p:nvPr/>
          </p:nvSpPr>
          <p:spPr>
            <a:xfrm>
              <a:off x="19" y="1966317"/>
              <a:ext cx="9144000" cy="2925300"/>
            </a:xfrm>
            <a:prstGeom prst="rect">
              <a:avLst/>
            </a:prstGeom>
            <a:noFill/>
            <a:ln>
              <a:noFill/>
            </a:ln>
            <a:effectLst>
              <a:outerShdw blurRad="76200" dist="38100" dir="5400000" rotWithShape="0">
                <a:srgbClr val="000000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57">
              <a:extLst>
                <a:ext uri="{FF2B5EF4-FFF2-40B4-BE49-F238E27FC236}">
                  <a16:creationId xmlns:a16="http://schemas.microsoft.com/office/drawing/2014/main" id="{B99B16BB-79F5-E9D2-454C-548311D5C95A}"/>
                </a:ext>
              </a:extLst>
            </p:cNvPr>
            <p:cNvSpPr txBox="1"/>
            <p:nvPr/>
          </p:nvSpPr>
          <p:spPr>
            <a:xfrm>
              <a:off x="19" y="1966317"/>
              <a:ext cx="9144000" cy="292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2100"/>
                </a:spcBef>
                <a:buClr>
                  <a:schemeClr val="lt1"/>
                </a:buClr>
                <a:buSzPts val="6000"/>
              </a:pPr>
              <a:r>
                <a:rPr lang="en-US" sz="600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REMEMBER THE PURPOSE OF YOUR CONTEST</a:t>
              </a:r>
              <a:endParaRPr sz="6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9344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B113E3-EB2D-904B-DAF3-956E398BB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endParaRPr lang="en-US" sz="5200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6662C04-F3E5-482D-90EE-C1DECBAD18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9071239"/>
              </p:ext>
            </p:extLst>
          </p:nvPr>
        </p:nvGraphicFramePr>
        <p:xfrm>
          <a:off x="838200" y="404949"/>
          <a:ext cx="10515600" cy="57720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32388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5000"/>
            <a:lumOff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4E8C4-DC75-5CC9-D97C-B7DB2DA3D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CBA Judge AFFILIATION Policy and Procedures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FEBC8B-73D2-A257-E7C0-21D78C2F5A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/>
              <a:t>NOTE</a:t>
            </a:r>
            <a:r>
              <a:rPr lang="en-US" sz="3200" dirty="0"/>
              <a:t>: It is the </a:t>
            </a:r>
            <a:r>
              <a:rPr lang="en-US" sz="3200" b="1" u="sng" dirty="0"/>
              <a:t>judge’s</a:t>
            </a:r>
            <a:r>
              <a:rPr lang="en-US" sz="3200" dirty="0"/>
              <a:t> responsibility to declare and not adjudicate any contest where he or she has an affiliation.   </a:t>
            </a:r>
          </a:p>
          <a:p>
            <a:r>
              <a:rPr lang="en-US" b="1" dirty="0"/>
              <a:t>Regional Judges:</a:t>
            </a:r>
            <a:r>
              <a:rPr lang="en-US" dirty="0"/>
              <a:t>  There will be a 10-day No Contact policy which will begin the Monday of Regional week and end the Friday following the last Regional for any regional judge.  </a:t>
            </a:r>
          </a:p>
          <a:p>
            <a:pPr lvl="0"/>
            <a:r>
              <a:rPr lang="en-US" dirty="0"/>
              <a:t>A judge may consult and/or clinic competing bands and guards if the clinic takes place </a:t>
            </a:r>
            <a:r>
              <a:rPr lang="en-US" b="1" u="sng" dirty="0"/>
              <a:t>10 days prior </a:t>
            </a:r>
            <a:r>
              <a:rPr lang="en-US" dirty="0"/>
              <a:t>to judging this band.</a:t>
            </a:r>
          </a:p>
          <a:p>
            <a:pPr lvl="0"/>
            <a:r>
              <a:rPr lang="en-US" dirty="0"/>
              <a:t>A judge may clinic any one group </a:t>
            </a:r>
            <a:r>
              <a:rPr lang="en-US" b="1" u="sng" dirty="0"/>
              <a:t>no more than twice </a:t>
            </a:r>
            <a:r>
              <a:rPr lang="en-US" dirty="0"/>
              <a:t>in a season.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80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74B87-3FB3-3603-9456-4BF31E067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Website: </a:t>
            </a:r>
            <a:r>
              <a:rPr lang="en-US" dirty="0" err="1"/>
              <a:t>coloradomarching.org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39B5C4-0A93-0F68-0D16-30CCB59121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>
                <a:solidFill>
                  <a:srgbClr val="FF0000"/>
                </a:solidFill>
              </a:rPr>
              <a:t>Everything YOU need as a Judge:   </a:t>
            </a:r>
          </a:p>
          <a:p>
            <a:r>
              <a:rPr lang="en-US" sz="3200" b="1" u="sng" dirty="0"/>
              <a:t>JUDGING RESOURCES</a:t>
            </a:r>
          </a:p>
          <a:p>
            <a:endParaRPr lang="en-US" sz="3200" b="1" u="sng" dirty="0"/>
          </a:p>
          <a:p>
            <a:pPr marL="0" indent="0">
              <a:buNone/>
            </a:pPr>
            <a:r>
              <a:rPr lang="en-US" sz="3200" b="1" u="sng" dirty="0"/>
              <a:t> NOT ON THIS PAGE: </a:t>
            </a:r>
          </a:p>
          <a:p>
            <a:pPr marL="0" indent="0">
              <a:buNone/>
            </a:pPr>
            <a:r>
              <a:rPr lang="en-US" sz="3200" b="1" dirty="0"/>
              <a:t>CBA 2025 SALARY </a:t>
            </a:r>
          </a:p>
          <a:p>
            <a:pPr marL="0" indent="0">
              <a:buNone/>
            </a:pPr>
            <a:r>
              <a:rPr lang="en-US" sz="3200" b="1" dirty="0"/>
              <a:t>DIGITAL TOTE</a:t>
            </a:r>
          </a:p>
          <a:p>
            <a:pPr marL="0" indent="0">
              <a:buNone/>
            </a:pPr>
            <a:r>
              <a:rPr lang="en-US" sz="3200" b="1" dirty="0"/>
              <a:t>Percussion notes for </a:t>
            </a:r>
            <a:r>
              <a:rPr lang="en-US" sz="3200" b="1"/>
              <a:t>Music Judges</a:t>
            </a:r>
            <a:endParaRPr lang="en-US" sz="3200" b="1" dirty="0"/>
          </a:p>
          <a:p>
            <a:pPr marL="0" indent="0">
              <a:buNone/>
            </a:pPr>
            <a:endParaRPr lang="en-US" sz="3200" b="1" u="sng" dirty="0"/>
          </a:p>
        </p:txBody>
      </p:sp>
    </p:spTree>
    <p:extLst>
      <p:ext uri="{BB962C8B-B14F-4D97-AF65-F5344CB8AC3E}">
        <p14:creationId xmlns:p14="http://schemas.microsoft.com/office/powerpoint/2010/main" val="3087857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7F10EA6-08B9-AAE5-66A9-07452CEF9E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DDC24D8-2BF5-C143-25D6-7D9AFE3B34A8}"/>
              </a:ext>
            </a:extLst>
          </p:cNvPr>
          <p:cNvSpPr txBox="1"/>
          <p:nvPr/>
        </p:nvSpPr>
        <p:spPr>
          <a:xfrm>
            <a:off x="3502579" y="1704808"/>
            <a:ext cx="5186842" cy="34483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Scoring Review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b="1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600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26234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" name="Google Shape;151;p13"/>
          <p:cNvGrpSpPr/>
          <p:nvPr/>
        </p:nvGrpSpPr>
        <p:grpSpPr>
          <a:xfrm>
            <a:off x="1626190" y="1010953"/>
            <a:ext cx="8916743" cy="5140892"/>
            <a:chOff x="6939" y="20353"/>
            <a:chExt cx="8916743" cy="5140892"/>
          </a:xfrm>
        </p:grpSpPr>
        <p:sp>
          <p:nvSpPr>
            <p:cNvPr id="152" name="Google Shape;152;p13"/>
            <p:cNvSpPr/>
            <p:nvPr/>
          </p:nvSpPr>
          <p:spPr>
            <a:xfrm>
              <a:off x="3154679" y="1877731"/>
              <a:ext cx="2651760" cy="1426137"/>
            </a:xfrm>
            <a:prstGeom prst="ellipse">
              <a:avLst/>
            </a:prstGeom>
            <a:gradFill>
              <a:gsLst>
                <a:gs pos="0">
                  <a:srgbClr val="428086"/>
                </a:gs>
                <a:gs pos="100000">
                  <a:srgbClr val="19646B"/>
                </a:gs>
              </a:gsLst>
              <a:lin ang="4140000" scaled="0"/>
            </a:gradFill>
            <a:ln>
              <a:noFill/>
            </a:ln>
            <a:effectLst>
              <a:outerShdw blurRad="76200" dist="38100" dir="5400000" rotWithShape="0">
                <a:srgbClr val="000000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13"/>
            <p:cNvSpPr txBox="1"/>
            <p:nvPr/>
          </p:nvSpPr>
          <p:spPr>
            <a:xfrm>
              <a:off x="3543020" y="2086584"/>
              <a:ext cx="1875078" cy="10084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lt1"/>
                </a:buClr>
                <a:buSzPts val="4800"/>
              </a:pPr>
              <a:r>
                <a:rPr lang="en-US" sz="48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SCORE</a:t>
              </a: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13"/>
            <p:cNvSpPr/>
            <p:nvPr/>
          </p:nvSpPr>
          <p:spPr>
            <a:xfrm rot="-5400000">
              <a:off x="4264940" y="1647788"/>
              <a:ext cx="431239" cy="2864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19050" cap="flat" cmpd="sng">
              <a:solidFill>
                <a:srgbClr val="C4622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13"/>
            <p:cNvSpPr txBox="1"/>
            <p:nvPr/>
          </p:nvSpPr>
          <p:spPr>
            <a:xfrm rot="-5400000">
              <a:off x="4469779" y="1651330"/>
              <a:ext cx="21561" cy="215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lt1"/>
                </a:buClr>
                <a:buSzPts val="500"/>
              </a:pPr>
              <a:endParaRPr sz="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13"/>
            <p:cNvSpPr/>
            <p:nvPr/>
          </p:nvSpPr>
          <p:spPr>
            <a:xfrm>
              <a:off x="2926611" y="20353"/>
              <a:ext cx="3107896" cy="1426137"/>
            </a:xfrm>
            <a:prstGeom prst="ellipse">
              <a:avLst/>
            </a:prstGeom>
            <a:gradFill>
              <a:gsLst>
                <a:gs pos="0">
                  <a:schemeClr val="accent3"/>
                </a:gs>
                <a:gs pos="100000">
                  <a:srgbClr val="7F1C83"/>
                </a:gs>
              </a:gsLst>
              <a:lin ang="4140000" scaled="0"/>
            </a:gradFill>
            <a:ln>
              <a:noFill/>
            </a:ln>
            <a:effectLst>
              <a:outerShdw blurRad="76200" dist="38100" dir="5400000" rotWithShape="0">
                <a:srgbClr val="000000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13"/>
            <p:cNvSpPr txBox="1"/>
            <p:nvPr/>
          </p:nvSpPr>
          <p:spPr>
            <a:xfrm>
              <a:off x="3381752" y="229206"/>
              <a:ext cx="2197614" cy="10084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850" tIns="22850" rIns="22850" bIns="2285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lt1"/>
                </a:buClr>
                <a:buSzPts val="3600"/>
              </a:pPr>
              <a:r>
                <a:rPr lang="en-US" sz="36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1.</a:t>
              </a: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algn="ctr">
                <a:lnSpc>
                  <a:spcPct val="90000"/>
                </a:lnSpc>
                <a:buClr>
                  <a:schemeClr val="lt1"/>
                </a:buClr>
                <a:buSzPts val="3600"/>
              </a:pPr>
              <a:r>
                <a:rPr lang="en-US" sz="36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RANKING</a:t>
              </a: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13"/>
            <p:cNvSpPr/>
            <p:nvPr/>
          </p:nvSpPr>
          <p:spPr>
            <a:xfrm>
              <a:off x="5806440" y="2576476"/>
              <a:ext cx="374978" cy="2864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19050" cap="flat" cmpd="sng">
              <a:solidFill>
                <a:srgbClr val="C4622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13"/>
            <p:cNvSpPr txBox="1"/>
            <p:nvPr/>
          </p:nvSpPr>
          <p:spPr>
            <a:xfrm>
              <a:off x="5984555" y="2581425"/>
              <a:ext cx="18748" cy="187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lt1"/>
                </a:buClr>
                <a:buSzPts val="500"/>
              </a:pPr>
              <a:endParaRPr sz="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13"/>
            <p:cNvSpPr/>
            <p:nvPr/>
          </p:nvSpPr>
          <p:spPr>
            <a:xfrm>
              <a:off x="6181419" y="1877731"/>
              <a:ext cx="2742263" cy="1426137"/>
            </a:xfrm>
            <a:prstGeom prst="ellipse">
              <a:avLst/>
            </a:prstGeom>
            <a:gradFill>
              <a:gsLst>
                <a:gs pos="0">
                  <a:srgbClr val="427EAD"/>
                </a:gs>
                <a:gs pos="100000">
                  <a:srgbClr val="0F578F"/>
                </a:gs>
              </a:gsLst>
              <a:lin ang="4140000" scaled="0"/>
            </a:gradFill>
            <a:ln>
              <a:noFill/>
            </a:ln>
            <a:effectLst>
              <a:outerShdw blurRad="76200" dist="38100" dir="5400000" rotWithShape="0">
                <a:srgbClr val="000000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13"/>
            <p:cNvSpPr txBox="1"/>
            <p:nvPr/>
          </p:nvSpPr>
          <p:spPr>
            <a:xfrm>
              <a:off x="6583014" y="2086584"/>
              <a:ext cx="1939073" cy="10084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300" tIns="20300" rIns="20300" bIns="2030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lt1"/>
                </a:buClr>
                <a:buSzPts val="3200"/>
              </a:pPr>
              <a:r>
                <a:rPr lang="en-US" sz="32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2.</a:t>
              </a: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algn="ctr">
                <a:lnSpc>
                  <a:spcPct val="90000"/>
                </a:lnSpc>
                <a:buClr>
                  <a:schemeClr val="lt1"/>
                </a:buClr>
                <a:buSzPts val="3200"/>
              </a:pPr>
              <a:r>
                <a:rPr lang="en-US" sz="32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SPREAD</a:t>
              </a: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13"/>
            <p:cNvSpPr/>
            <p:nvPr/>
          </p:nvSpPr>
          <p:spPr>
            <a:xfrm rot="5400000">
              <a:off x="4264940" y="3505165"/>
              <a:ext cx="431239" cy="2864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19050" cap="flat" cmpd="sng">
              <a:solidFill>
                <a:srgbClr val="C4622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13"/>
            <p:cNvSpPr txBox="1"/>
            <p:nvPr/>
          </p:nvSpPr>
          <p:spPr>
            <a:xfrm rot="5400000">
              <a:off x="4469779" y="3508707"/>
              <a:ext cx="21561" cy="215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lt1"/>
                </a:buClr>
                <a:buSzPts val="500"/>
              </a:pPr>
              <a:endParaRPr sz="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13"/>
            <p:cNvSpPr/>
            <p:nvPr/>
          </p:nvSpPr>
          <p:spPr>
            <a:xfrm>
              <a:off x="2926611" y="3735108"/>
              <a:ext cx="3107896" cy="1426137"/>
            </a:xfrm>
            <a:prstGeom prst="ellipse">
              <a:avLst/>
            </a:prstGeom>
            <a:gradFill>
              <a:gsLst>
                <a:gs pos="0">
                  <a:srgbClr val="43B837"/>
                </a:gs>
                <a:gs pos="100000">
                  <a:srgbClr val="0F9C01"/>
                </a:gs>
              </a:gsLst>
              <a:lin ang="4140000" scaled="0"/>
            </a:gradFill>
            <a:ln>
              <a:noFill/>
            </a:ln>
            <a:effectLst>
              <a:outerShdw blurRad="76200" dist="38100" dir="5400000" rotWithShape="0">
                <a:srgbClr val="000000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13"/>
            <p:cNvSpPr txBox="1"/>
            <p:nvPr/>
          </p:nvSpPr>
          <p:spPr>
            <a:xfrm>
              <a:off x="3381752" y="3943961"/>
              <a:ext cx="2197614" cy="10084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775" tIns="17775" rIns="17775" bIns="17775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lt1"/>
                </a:buClr>
                <a:buSzPts val="2800"/>
              </a:pPr>
              <a:r>
                <a:rPr lang="en-US" sz="28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3.</a:t>
              </a: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algn="ctr">
                <a:lnSpc>
                  <a:spcPct val="90000"/>
                </a:lnSpc>
                <a:buClr>
                  <a:schemeClr val="lt1"/>
                </a:buClr>
                <a:buSzPts val="2800"/>
              </a:pPr>
              <a:r>
                <a:rPr lang="en-US" sz="28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PROFILE</a:t>
              </a: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13"/>
            <p:cNvSpPr/>
            <p:nvPr/>
          </p:nvSpPr>
          <p:spPr>
            <a:xfrm rot="10800000">
              <a:off x="2749202" y="2576476"/>
              <a:ext cx="405476" cy="2864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19050" cap="flat" cmpd="sng">
              <a:solidFill>
                <a:srgbClr val="C4622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13"/>
            <p:cNvSpPr txBox="1"/>
            <p:nvPr/>
          </p:nvSpPr>
          <p:spPr>
            <a:xfrm>
              <a:off x="2941804" y="2580663"/>
              <a:ext cx="20273" cy="202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lt1"/>
                </a:buClr>
                <a:buSzPts val="500"/>
              </a:pPr>
              <a:endParaRPr sz="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13"/>
            <p:cNvSpPr/>
            <p:nvPr/>
          </p:nvSpPr>
          <p:spPr>
            <a:xfrm>
              <a:off x="6939" y="1877731"/>
              <a:ext cx="2742263" cy="1426137"/>
            </a:xfrm>
            <a:prstGeom prst="ellipse">
              <a:avLst/>
            </a:prstGeom>
            <a:gradFill>
              <a:gsLst>
                <a:gs pos="0">
                  <a:srgbClr val="C3632C"/>
                </a:gs>
                <a:gs pos="100000">
                  <a:srgbClr val="AB3600"/>
                </a:gs>
              </a:gsLst>
              <a:lin ang="4140000" scaled="0"/>
            </a:gradFill>
            <a:ln>
              <a:noFill/>
            </a:ln>
            <a:effectLst>
              <a:outerShdw blurRad="76200" dist="38100" dir="5400000" rotWithShape="0">
                <a:srgbClr val="000000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13"/>
            <p:cNvSpPr txBox="1"/>
            <p:nvPr/>
          </p:nvSpPr>
          <p:spPr>
            <a:xfrm>
              <a:off x="408534" y="2086584"/>
              <a:ext cx="1939073" cy="10084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25" tIns="15225" rIns="15225" bIns="15225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lt1"/>
                </a:buClr>
                <a:buSzPts val="2400"/>
              </a:pPr>
              <a:r>
                <a:rPr lang="en-US" sz="24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4.</a:t>
              </a: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algn="ctr">
                <a:lnSpc>
                  <a:spcPct val="90000"/>
                </a:lnSpc>
                <a:buClr>
                  <a:schemeClr val="lt1"/>
                </a:buClr>
                <a:buSzPts val="2400"/>
              </a:pPr>
              <a:r>
                <a:rPr lang="en-US" sz="24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RATING</a:t>
              </a: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0" name="Google Shape;170;p13"/>
          <p:cNvSpPr txBox="1"/>
          <p:nvPr/>
        </p:nvSpPr>
        <p:spPr>
          <a:xfrm>
            <a:off x="1527810" y="7204"/>
            <a:ext cx="91440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SzPts val="4800"/>
            </a:pPr>
            <a:r>
              <a:rPr lang="en-US" sz="4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SCORING PRIORITIES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93050" y="1273451"/>
            <a:ext cx="4480550" cy="520067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7" name="Google Shape;177;p14"/>
          <p:cNvGrpSpPr/>
          <p:nvPr/>
        </p:nvGrpSpPr>
        <p:grpSpPr>
          <a:xfrm>
            <a:off x="6610972" y="2006681"/>
            <a:ext cx="3676629" cy="2377493"/>
            <a:chOff x="5208122" y="1330066"/>
            <a:chExt cx="3676629" cy="2531941"/>
          </a:xfrm>
        </p:grpSpPr>
        <p:grpSp>
          <p:nvGrpSpPr>
            <p:cNvPr id="178" name="Google Shape;178;p14"/>
            <p:cNvGrpSpPr/>
            <p:nvPr/>
          </p:nvGrpSpPr>
          <p:grpSpPr>
            <a:xfrm>
              <a:off x="5208205" y="1330066"/>
              <a:ext cx="1923947" cy="811519"/>
              <a:chOff x="-14984" y="-92816"/>
              <a:chExt cx="1521698" cy="508452"/>
            </a:xfrm>
          </p:grpSpPr>
          <p:sp>
            <p:nvSpPr>
              <p:cNvPr id="179" name="Google Shape;179;p14"/>
              <p:cNvSpPr/>
              <p:nvPr/>
            </p:nvSpPr>
            <p:spPr>
              <a:xfrm rot="5400000">
                <a:off x="18939" y="-126739"/>
                <a:ext cx="366086" cy="433933"/>
              </a:xfrm>
              <a:prstGeom prst="ellipse">
                <a:avLst/>
              </a:prstGeom>
              <a:noFill/>
              <a:ln w="3810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80" name="Google Shape;180;p14"/>
              <p:cNvCxnSpPr/>
              <p:nvPr/>
            </p:nvCxnSpPr>
            <p:spPr>
              <a:xfrm>
                <a:off x="421880" y="110565"/>
                <a:ext cx="1084834" cy="305071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stealth" w="med" len="med"/>
              </a:ln>
            </p:spPr>
          </p:cxnSp>
        </p:grpSp>
        <p:sp>
          <p:nvSpPr>
            <p:cNvPr id="181" name="Google Shape;181;p14"/>
            <p:cNvSpPr txBox="1"/>
            <p:nvPr/>
          </p:nvSpPr>
          <p:spPr>
            <a:xfrm>
              <a:off x="7208351" y="1540741"/>
              <a:ext cx="1676400" cy="1737600"/>
            </a:xfrm>
            <a:prstGeom prst="rect">
              <a:avLst/>
            </a:prstGeom>
            <a:gradFill>
              <a:gsLst>
                <a:gs pos="0">
                  <a:schemeClr val="accent4"/>
                </a:gs>
                <a:gs pos="100000">
                  <a:srgbClr val="AC3800"/>
                </a:gs>
              </a:gsLst>
              <a:lin ang="4140000" scaled="0"/>
            </a:gradFill>
            <a:ln w="381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76200" dist="38100" dir="5400000" rotWithShape="0">
                <a:srgbClr val="000000">
                  <a:alpha val="6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algn="ctr">
                <a:buClr>
                  <a:srgbClr val="000000"/>
                </a:buClr>
                <a:buSzPts val="2000"/>
              </a:pPr>
              <a:r>
                <a:rPr lang="en-US" sz="200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2. SPREAD:  numeric distance between competitors</a:t>
              </a:r>
              <a:endParaRPr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82" name="Google Shape;182;p14"/>
            <p:cNvGrpSpPr/>
            <p:nvPr/>
          </p:nvGrpSpPr>
          <p:grpSpPr>
            <a:xfrm>
              <a:off x="5208122" y="2303890"/>
              <a:ext cx="1979603" cy="584295"/>
              <a:chOff x="-15057" y="-92471"/>
              <a:chExt cx="1566336" cy="366874"/>
            </a:xfrm>
          </p:grpSpPr>
          <p:sp>
            <p:nvSpPr>
              <p:cNvPr id="183" name="Google Shape;183;p14"/>
              <p:cNvSpPr/>
              <p:nvPr/>
            </p:nvSpPr>
            <p:spPr>
              <a:xfrm rot="5400000">
                <a:off x="18558" y="-126086"/>
                <a:ext cx="366874" cy="434104"/>
              </a:xfrm>
              <a:prstGeom prst="ellipse">
                <a:avLst/>
              </a:prstGeom>
              <a:noFill/>
              <a:ln w="3810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84" name="Google Shape;184;p14"/>
              <p:cNvCxnSpPr/>
              <p:nvPr/>
            </p:nvCxnSpPr>
            <p:spPr>
              <a:xfrm rot="10800000" flipH="1">
                <a:off x="417169" y="60392"/>
                <a:ext cx="1134110" cy="81239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stealth" w="med" len="med"/>
              </a:ln>
            </p:spPr>
          </p:cxnSp>
        </p:grpSp>
        <p:grpSp>
          <p:nvGrpSpPr>
            <p:cNvPr id="185" name="Google Shape;185;p14"/>
            <p:cNvGrpSpPr/>
            <p:nvPr/>
          </p:nvGrpSpPr>
          <p:grpSpPr>
            <a:xfrm>
              <a:off x="5208208" y="2985567"/>
              <a:ext cx="1979517" cy="876440"/>
              <a:chOff x="-14984" y="-29240"/>
              <a:chExt cx="1565652" cy="549129"/>
            </a:xfrm>
          </p:grpSpPr>
          <p:sp>
            <p:nvSpPr>
              <p:cNvPr id="186" name="Google Shape;186;p14"/>
              <p:cNvSpPr/>
              <p:nvPr/>
            </p:nvSpPr>
            <p:spPr>
              <a:xfrm rot="5400000">
                <a:off x="18940" y="119879"/>
                <a:ext cx="366086" cy="433933"/>
              </a:xfrm>
              <a:prstGeom prst="ellipse">
                <a:avLst/>
              </a:prstGeom>
              <a:noFill/>
              <a:ln w="3810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87" name="Google Shape;187;p14"/>
              <p:cNvCxnSpPr/>
              <p:nvPr/>
            </p:nvCxnSpPr>
            <p:spPr>
              <a:xfrm rot="10800000" flipH="1">
                <a:off x="412905" y="-29240"/>
                <a:ext cx="1137763" cy="394655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stealth" w="med" len="med"/>
              </a:ln>
            </p:spPr>
          </p:cxnSp>
        </p:grpSp>
      </p:grpSp>
      <p:grpSp>
        <p:nvGrpSpPr>
          <p:cNvPr id="188" name="Google Shape;188;p14"/>
          <p:cNvGrpSpPr/>
          <p:nvPr/>
        </p:nvGrpSpPr>
        <p:grpSpPr>
          <a:xfrm>
            <a:off x="1524000" y="2402787"/>
            <a:ext cx="4480682" cy="2260504"/>
            <a:chOff x="112773" y="2016061"/>
            <a:chExt cx="4480682" cy="2407410"/>
          </a:xfrm>
        </p:grpSpPr>
        <p:sp>
          <p:nvSpPr>
            <p:cNvPr id="189" name="Google Shape;189;p14"/>
            <p:cNvSpPr txBox="1"/>
            <p:nvPr/>
          </p:nvSpPr>
          <p:spPr>
            <a:xfrm>
              <a:off x="112773" y="2135140"/>
              <a:ext cx="1524000" cy="1704194"/>
            </a:xfrm>
            <a:prstGeom prst="rect">
              <a:avLst/>
            </a:prstGeom>
            <a:gradFill>
              <a:gsLst>
                <a:gs pos="0">
                  <a:schemeClr val="accent3"/>
                </a:gs>
                <a:gs pos="100000">
                  <a:srgbClr val="7F1C83"/>
                </a:gs>
              </a:gsLst>
              <a:lin ang="4140000" scaled="0"/>
            </a:gradFill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76200" dist="38100" dir="5400000" rotWithShape="0">
                <a:srgbClr val="000000">
                  <a:alpha val="6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2000"/>
              </a:pPr>
              <a:r>
                <a:rPr lang="en-US" sz="200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1. RANKING:  sub-captions and overall</a:t>
              </a:r>
              <a:endParaRPr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90" name="Google Shape;190;p14"/>
            <p:cNvGrpSpPr/>
            <p:nvPr/>
          </p:nvGrpSpPr>
          <p:grpSpPr>
            <a:xfrm>
              <a:off x="1644325" y="2016061"/>
              <a:ext cx="2949130" cy="584157"/>
              <a:chOff x="-56681" y="57591"/>
              <a:chExt cx="2332541" cy="366000"/>
            </a:xfrm>
          </p:grpSpPr>
          <p:cxnSp>
            <p:nvCxnSpPr>
              <p:cNvPr id="191" name="Google Shape;191;p14"/>
              <p:cNvCxnSpPr/>
              <p:nvPr/>
            </p:nvCxnSpPr>
            <p:spPr>
              <a:xfrm flipH="1">
                <a:off x="-56681" y="192489"/>
                <a:ext cx="590700" cy="19830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stealth" w="med" len="med"/>
              </a:ln>
            </p:spPr>
          </p:cxnSp>
          <p:sp>
            <p:nvSpPr>
              <p:cNvPr id="192" name="Google Shape;192;p14"/>
              <p:cNvSpPr/>
              <p:nvPr/>
            </p:nvSpPr>
            <p:spPr>
              <a:xfrm>
                <a:off x="540060" y="57591"/>
                <a:ext cx="1735800" cy="366000"/>
              </a:xfrm>
              <a:prstGeom prst="ellipse">
                <a:avLst/>
              </a:prstGeom>
              <a:noFill/>
              <a:ln w="38100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3" name="Google Shape;193;p14"/>
            <p:cNvGrpSpPr/>
            <p:nvPr/>
          </p:nvGrpSpPr>
          <p:grpSpPr>
            <a:xfrm>
              <a:off x="1636755" y="2927759"/>
              <a:ext cx="2956664" cy="584159"/>
              <a:chOff x="-62670" y="27674"/>
              <a:chExt cx="2338500" cy="366000"/>
            </a:xfrm>
          </p:grpSpPr>
          <p:cxnSp>
            <p:nvCxnSpPr>
              <p:cNvPr id="194" name="Google Shape;194;p14"/>
              <p:cNvCxnSpPr>
                <a:stCxn id="195" idx="2"/>
              </p:cNvCxnSpPr>
              <p:nvPr/>
            </p:nvCxnSpPr>
            <p:spPr>
              <a:xfrm rot="10800000">
                <a:off x="-62670" y="88574"/>
                <a:ext cx="602700" cy="12210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stealth" w="med" len="med"/>
              </a:ln>
            </p:spPr>
          </p:cxnSp>
          <p:sp>
            <p:nvSpPr>
              <p:cNvPr id="195" name="Google Shape;195;p14"/>
              <p:cNvSpPr/>
              <p:nvPr/>
            </p:nvSpPr>
            <p:spPr>
              <a:xfrm>
                <a:off x="540030" y="27674"/>
                <a:ext cx="1735800" cy="366000"/>
              </a:xfrm>
              <a:prstGeom prst="ellipse">
                <a:avLst/>
              </a:prstGeom>
              <a:noFill/>
              <a:ln w="38100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6" name="Google Shape;196;p14"/>
            <p:cNvGrpSpPr/>
            <p:nvPr/>
          </p:nvGrpSpPr>
          <p:grpSpPr>
            <a:xfrm>
              <a:off x="1651860" y="3440817"/>
              <a:ext cx="2941558" cy="982654"/>
              <a:chOff x="-50722" y="-23406"/>
              <a:chExt cx="2326552" cy="615675"/>
            </a:xfrm>
          </p:grpSpPr>
          <p:cxnSp>
            <p:nvCxnSpPr>
              <p:cNvPr id="197" name="Google Shape;197;p14"/>
              <p:cNvCxnSpPr/>
              <p:nvPr/>
            </p:nvCxnSpPr>
            <p:spPr>
              <a:xfrm rot="10800000">
                <a:off x="-50722" y="-23406"/>
                <a:ext cx="578700" cy="38400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stealth" w="med" len="med"/>
              </a:ln>
            </p:spPr>
          </p:cxnSp>
          <p:sp>
            <p:nvSpPr>
              <p:cNvPr id="198" name="Google Shape;198;p14"/>
              <p:cNvSpPr/>
              <p:nvPr/>
            </p:nvSpPr>
            <p:spPr>
              <a:xfrm>
                <a:off x="540030" y="226269"/>
                <a:ext cx="1735800" cy="366000"/>
              </a:xfrm>
              <a:prstGeom prst="ellipse">
                <a:avLst/>
              </a:prstGeom>
              <a:noFill/>
              <a:ln w="38100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9" name="Google Shape;199;p14"/>
          <p:cNvGrpSpPr/>
          <p:nvPr/>
        </p:nvGrpSpPr>
        <p:grpSpPr>
          <a:xfrm>
            <a:off x="7391400" y="4029840"/>
            <a:ext cx="3047966" cy="2554676"/>
            <a:chOff x="5751573" y="3755300"/>
            <a:chExt cx="3047966" cy="2720700"/>
          </a:xfrm>
        </p:grpSpPr>
        <p:sp>
          <p:nvSpPr>
            <p:cNvPr id="200" name="Google Shape;200;p14"/>
            <p:cNvSpPr txBox="1"/>
            <p:nvPr/>
          </p:nvSpPr>
          <p:spPr>
            <a:xfrm>
              <a:off x="7254239" y="3755300"/>
              <a:ext cx="1545300" cy="27207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rgbClr val="246690"/>
                </a:gs>
              </a:gsLst>
              <a:lin ang="4140000" scaled="0"/>
            </a:gradFill>
            <a:ln w="381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76200" dist="38100" dir="5400000" rotWithShape="0">
                <a:srgbClr val="000000">
                  <a:alpha val="6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algn="ctr">
                <a:buClr>
                  <a:srgbClr val="000000"/>
                </a:buClr>
                <a:buSzPts val="2000"/>
              </a:pPr>
              <a:r>
                <a:rPr lang="en-US" sz="2000" b="1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4. RATING:  </a:t>
              </a:r>
              <a:r>
                <a:rPr lang="en-US" sz="200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result  of ranking,  spreading, profiling  </a:t>
              </a:r>
              <a:r>
                <a:rPr lang="en-US" sz="2000" b="1" u="sng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and</a:t>
              </a:r>
              <a:r>
                <a:rPr lang="en-US" sz="200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 position on the criteria</a:t>
              </a:r>
              <a:endParaRPr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01" name="Google Shape;201;p14"/>
            <p:cNvGrpSpPr/>
            <p:nvPr/>
          </p:nvGrpSpPr>
          <p:grpSpPr>
            <a:xfrm>
              <a:off x="5751573" y="5261930"/>
              <a:ext cx="1463040" cy="681677"/>
              <a:chOff x="-76290" y="0"/>
              <a:chExt cx="1157157" cy="427100"/>
            </a:xfrm>
          </p:grpSpPr>
          <p:cxnSp>
            <p:nvCxnSpPr>
              <p:cNvPr id="202" name="Google Shape;202;p14"/>
              <p:cNvCxnSpPr/>
              <p:nvPr/>
            </p:nvCxnSpPr>
            <p:spPr>
              <a:xfrm>
                <a:off x="646933" y="194733"/>
                <a:ext cx="433934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3F6E8C"/>
                </a:solidFill>
                <a:prstDash val="solid"/>
                <a:round/>
                <a:headEnd type="none" w="sm" len="sm"/>
                <a:tailEnd type="stealth" w="med" len="med"/>
              </a:ln>
            </p:spPr>
          </p:cxnSp>
          <p:sp>
            <p:nvSpPr>
              <p:cNvPr id="203" name="Google Shape;203;p14"/>
              <p:cNvSpPr/>
              <p:nvPr/>
            </p:nvSpPr>
            <p:spPr>
              <a:xfrm>
                <a:off x="-76290" y="0"/>
                <a:ext cx="723223" cy="427100"/>
              </a:xfrm>
              <a:prstGeom prst="ellipse">
                <a:avLst/>
              </a:prstGeom>
              <a:noFill/>
              <a:ln w="38100" cap="flat" cmpd="sng">
                <a:solidFill>
                  <a:srgbClr val="3F6E8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4" name="Google Shape;204;p14"/>
            <p:cNvGrpSpPr/>
            <p:nvPr/>
          </p:nvGrpSpPr>
          <p:grpSpPr>
            <a:xfrm>
              <a:off x="5751574" y="4275458"/>
              <a:ext cx="1447799" cy="681677"/>
              <a:chOff x="-84755" y="0"/>
              <a:chExt cx="1145101" cy="427100"/>
            </a:xfrm>
          </p:grpSpPr>
          <p:sp>
            <p:nvSpPr>
              <p:cNvPr id="205" name="Google Shape;205;p14"/>
              <p:cNvSpPr/>
              <p:nvPr/>
            </p:nvSpPr>
            <p:spPr>
              <a:xfrm>
                <a:off x="-84755" y="0"/>
                <a:ext cx="723222" cy="427100"/>
              </a:xfrm>
              <a:prstGeom prst="ellipse">
                <a:avLst/>
              </a:prstGeom>
              <a:noFill/>
              <a:ln w="38100" cap="flat" cmpd="sng">
                <a:solidFill>
                  <a:srgbClr val="3F6E8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206" name="Google Shape;206;p14"/>
              <p:cNvCxnSpPr/>
              <p:nvPr/>
            </p:nvCxnSpPr>
            <p:spPr>
              <a:xfrm>
                <a:off x="626413" y="203200"/>
                <a:ext cx="433933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3F6E8C"/>
                </a:solidFill>
                <a:prstDash val="solid"/>
                <a:round/>
                <a:headEnd type="none" w="sm" len="sm"/>
                <a:tailEnd type="stealth" w="med" len="med"/>
              </a:ln>
            </p:spPr>
          </p:cxnSp>
        </p:grpSp>
      </p:grpSp>
      <p:sp>
        <p:nvSpPr>
          <p:cNvPr id="207" name="Google Shape;207;p14"/>
          <p:cNvSpPr/>
          <p:nvPr/>
        </p:nvSpPr>
        <p:spPr>
          <a:xfrm>
            <a:off x="1836909" y="169025"/>
            <a:ext cx="8831100" cy="9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  <a:buSzPts val="2800"/>
            </a:pPr>
            <a:r>
              <a:rPr lang="en-US" sz="2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 TOTAL “SCORE” HAS 4 COMPONENTS </a:t>
            </a:r>
            <a:endParaRPr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buClr>
                <a:srgbClr val="000000"/>
              </a:buClr>
              <a:buSzPts val="2800"/>
            </a:pPr>
            <a:r>
              <a:rPr lang="en-US" sz="2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(in order of priority)</a:t>
            </a:r>
            <a:endParaRPr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8" name="Google Shape;208;p14"/>
          <p:cNvGrpSpPr/>
          <p:nvPr/>
        </p:nvGrpSpPr>
        <p:grpSpPr>
          <a:xfrm>
            <a:off x="1524001" y="4384121"/>
            <a:ext cx="3733801" cy="1939461"/>
            <a:chOff x="609600" y="4134157"/>
            <a:chExt cx="3200401" cy="2065500"/>
          </a:xfrm>
        </p:grpSpPr>
        <p:sp>
          <p:nvSpPr>
            <p:cNvPr id="209" name="Google Shape;209;p14"/>
            <p:cNvSpPr txBox="1"/>
            <p:nvPr/>
          </p:nvSpPr>
          <p:spPr>
            <a:xfrm>
              <a:off x="609600" y="4134157"/>
              <a:ext cx="1306200" cy="20655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rgbClr val="282A6A"/>
                </a:gs>
              </a:gsLst>
              <a:lin ang="4140000" scaled="0"/>
            </a:gra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76200" dist="38100" dir="5400000" rotWithShape="0">
                <a:srgbClr val="000000">
                  <a:alpha val="6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algn="ctr">
                <a:buClr>
                  <a:srgbClr val="000000"/>
                </a:buClr>
                <a:buSzPts val="2000"/>
              </a:pPr>
              <a:r>
                <a:rPr lang="en-US" sz="2000" b="1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3. PROFILE:  relationship between</a:t>
              </a:r>
              <a:endParaRPr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algn="ctr">
                <a:buClr>
                  <a:srgbClr val="000000"/>
                </a:buClr>
                <a:buSzPts val="2000"/>
              </a:pPr>
              <a:r>
                <a:rPr lang="en-US" sz="2000" b="1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sub-captions for each team</a:t>
              </a:r>
              <a:endParaRPr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0" name="Google Shape;210;p14"/>
            <p:cNvGrpSpPr/>
            <p:nvPr/>
          </p:nvGrpSpPr>
          <p:grpSpPr>
            <a:xfrm>
              <a:off x="1889759" y="4437121"/>
              <a:ext cx="1920242" cy="1392800"/>
              <a:chOff x="61237" y="16621"/>
              <a:chExt cx="1518769" cy="872650"/>
            </a:xfrm>
          </p:grpSpPr>
          <p:cxnSp>
            <p:nvCxnSpPr>
              <p:cNvPr id="211" name="Google Shape;211;p14"/>
              <p:cNvCxnSpPr/>
              <p:nvPr/>
            </p:nvCxnSpPr>
            <p:spPr>
              <a:xfrm rot="10800000">
                <a:off x="61237" y="104703"/>
                <a:ext cx="433934" cy="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stealth" w="med" len="med"/>
              </a:ln>
            </p:spPr>
          </p:cxnSp>
          <p:grpSp>
            <p:nvGrpSpPr>
              <p:cNvPr id="212" name="Google Shape;212;p14"/>
              <p:cNvGrpSpPr/>
              <p:nvPr/>
            </p:nvGrpSpPr>
            <p:grpSpPr>
              <a:xfrm>
                <a:off x="495171" y="16621"/>
                <a:ext cx="1084835" cy="872650"/>
                <a:chOff x="-105962" y="16621"/>
                <a:chExt cx="1084835" cy="872650"/>
              </a:xfrm>
            </p:grpSpPr>
            <p:sp>
              <p:nvSpPr>
                <p:cNvPr id="213" name="Google Shape;213;p14"/>
                <p:cNvSpPr/>
                <p:nvPr/>
              </p:nvSpPr>
              <p:spPr>
                <a:xfrm>
                  <a:off x="-105962" y="16621"/>
                  <a:ext cx="1084800" cy="305100"/>
                </a:xfrm>
                <a:prstGeom prst="ellipse">
                  <a:avLst/>
                </a:prstGeom>
                <a:noFill/>
                <a:ln w="38100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4" name="Google Shape;214;p14"/>
                <p:cNvSpPr/>
                <p:nvPr/>
              </p:nvSpPr>
              <p:spPr>
                <a:xfrm>
                  <a:off x="-105961" y="584200"/>
                  <a:ext cx="1084834" cy="305071"/>
                </a:xfrm>
                <a:prstGeom prst="ellipse">
                  <a:avLst/>
                </a:prstGeom>
                <a:noFill/>
                <a:ln w="38100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</a:pPr>
                  <a:endParaRPr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cxnSp>
            <p:nvCxnSpPr>
              <p:cNvPr id="215" name="Google Shape;215;p14"/>
              <p:cNvCxnSpPr/>
              <p:nvPr/>
            </p:nvCxnSpPr>
            <p:spPr>
              <a:xfrm rot="10800000">
                <a:off x="61237" y="765691"/>
                <a:ext cx="433934" cy="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stealth" w="med" len="med"/>
              </a:ln>
            </p:spPr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0" name="Google Shape;220;p15"/>
          <p:cNvGrpSpPr/>
          <p:nvPr/>
        </p:nvGrpSpPr>
        <p:grpSpPr>
          <a:xfrm>
            <a:off x="1681531" y="278438"/>
            <a:ext cx="8665457" cy="6148722"/>
            <a:chOff x="5130" y="49838"/>
            <a:chExt cx="8665457" cy="6148722"/>
          </a:xfrm>
        </p:grpSpPr>
        <p:sp>
          <p:nvSpPr>
            <p:cNvPr id="221" name="Google Shape;221;p15"/>
            <p:cNvSpPr/>
            <p:nvPr/>
          </p:nvSpPr>
          <p:spPr>
            <a:xfrm>
              <a:off x="5130" y="49838"/>
              <a:ext cx="2242095" cy="2242095"/>
            </a:xfrm>
            <a:prstGeom prst="ellipse">
              <a:avLst/>
            </a:prstGeom>
            <a:gradFill>
              <a:gsLst>
                <a:gs pos="0">
                  <a:srgbClr val="428086"/>
                </a:gs>
                <a:gs pos="100000">
                  <a:srgbClr val="19646B"/>
                </a:gs>
              </a:gsLst>
              <a:lin ang="4140000" scaled="0"/>
            </a:gradFill>
            <a:ln>
              <a:noFill/>
            </a:ln>
            <a:effectLst>
              <a:outerShdw blurRad="76200" dist="38100" dir="5400000" rotWithShape="0">
                <a:srgbClr val="000000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15"/>
            <p:cNvSpPr txBox="1"/>
            <p:nvPr/>
          </p:nvSpPr>
          <p:spPr>
            <a:xfrm>
              <a:off x="333477" y="378185"/>
              <a:ext cx="1585401" cy="15854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9350" tIns="39350" rIns="39350" bIns="3935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lt1"/>
                </a:buClr>
                <a:buSzPts val="3100"/>
              </a:pPr>
              <a:r>
                <a:rPr lang="en-US" sz="31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SUB-CAPTION 1</a:t>
              </a: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15"/>
            <p:cNvSpPr/>
            <p:nvPr/>
          </p:nvSpPr>
          <p:spPr>
            <a:xfrm>
              <a:off x="475971" y="2473992"/>
              <a:ext cx="1300415" cy="1300415"/>
            </a:xfrm>
            <a:prstGeom prst="mathPlus">
              <a:avLst>
                <a:gd name="adj1" fmla="val 23520"/>
              </a:avLst>
            </a:prstGeom>
            <a:gradFill>
              <a:gsLst>
                <a:gs pos="0">
                  <a:srgbClr val="428086"/>
                </a:gs>
                <a:gs pos="100000">
                  <a:srgbClr val="19646B"/>
                </a:gs>
              </a:gsLst>
              <a:lin ang="4140000" scaled="0"/>
            </a:gradFill>
            <a:ln>
              <a:noFill/>
            </a:ln>
            <a:effectLst>
              <a:outerShdw blurRad="76200" dist="38100" dir="5400000" rotWithShape="0">
                <a:srgbClr val="000000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15"/>
            <p:cNvSpPr txBox="1"/>
            <p:nvPr/>
          </p:nvSpPr>
          <p:spPr>
            <a:xfrm>
              <a:off x="648341" y="2971271"/>
              <a:ext cx="955675" cy="3058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lt1"/>
                </a:buClr>
                <a:buSzPts val="2100"/>
              </a:pPr>
              <a:endPara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p15"/>
            <p:cNvSpPr/>
            <p:nvPr/>
          </p:nvSpPr>
          <p:spPr>
            <a:xfrm>
              <a:off x="5130" y="3956465"/>
              <a:ext cx="2242095" cy="2242095"/>
            </a:xfrm>
            <a:prstGeom prst="ellipse">
              <a:avLst/>
            </a:prstGeom>
            <a:gradFill>
              <a:gsLst>
                <a:gs pos="0">
                  <a:srgbClr val="484694"/>
                </a:gs>
                <a:gs pos="100000">
                  <a:srgbClr val="1B1978"/>
                </a:gs>
              </a:gsLst>
              <a:lin ang="4140000" scaled="0"/>
            </a:gradFill>
            <a:ln>
              <a:noFill/>
            </a:ln>
            <a:effectLst>
              <a:outerShdw blurRad="76200" dist="38100" dir="5400000" rotWithShape="0">
                <a:srgbClr val="000000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15"/>
            <p:cNvSpPr txBox="1"/>
            <p:nvPr/>
          </p:nvSpPr>
          <p:spPr>
            <a:xfrm>
              <a:off x="333477" y="4284812"/>
              <a:ext cx="1585401" cy="15854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9350" tIns="39350" rIns="39350" bIns="3935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lt1"/>
                </a:buClr>
                <a:buSzPts val="3100"/>
              </a:pPr>
              <a:r>
                <a:rPr lang="en-US" sz="31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SUB-CAPTION 2</a:t>
              </a: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15"/>
            <p:cNvSpPr/>
            <p:nvPr/>
          </p:nvSpPr>
          <p:spPr>
            <a:xfrm rot="-45700">
              <a:off x="2561751" y="2683652"/>
              <a:ext cx="666913" cy="834059"/>
            </a:xfrm>
            <a:prstGeom prst="mathEqual">
              <a:avLst>
                <a:gd name="adj1" fmla="val 23520"/>
                <a:gd name="adj2" fmla="val 11760"/>
              </a:avLst>
            </a:prstGeom>
            <a:gradFill>
              <a:gsLst>
                <a:gs pos="0">
                  <a:srgbClr val="9F4BA2"/>
                </a:gs>
                <a:gs pos="100000">
                  <a:srgbClr val="7E1984"/>
                </a:gs>
              </a:gsLst>
              <a:lin ang="4140000" scaled="0"/>
            </a:gradFill>
            <a:ln>
              <a:noFill/>
            </a:ln>
            <a:effectLst>
              <a:outerShdw blurRad="76200" dist="38100" dir="5400000" rotWithShape="0">
                <a:srgbClr val="000000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15"/>
            <p:cNvSpPr txBox="1"/>
            <p:nvPr/>
          </p:nvSpPr>
          <p:spPr>
            <a:xfrm rot="-45700">
              <a:off x="2561760" y="2851794"/>
              <a:ext cx="466839" cy="500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lt1"/>
                </a:buClr>
                <a:buSzPts val="2500"/>
              </a:pPr>
              <a:endParaRPr sz="2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15"/>
            <p:cNvSpPr/>
            <p:nvPr/>
          </p:nvSpPr>
          <p:spPr>
            <a:xfrm>
              <a:off x="3505203" y="533391"/>
              <a:ext cx="5165384" cy="5049692"/>
            </a:xfrm>
            <a:prstGeom prst="ellipse">
              <a:avLst/>
            </a:prstGeom>
            <a:gradFill>
              <a:gsLst>
                <a:gs pos="0">
                  <a:srgbClr val="9F4BA2"/>
                </a:gs>
                <a:gs pos="100000">
                  <a:srgbClr val="7E1984"/>
                </a:gs>
              </a:gsLst>
              <a:lin ang="4140000" scaled="0"/>
            </a:gradFill>
            <a:ln>
              <a:noFill/>
            </a:ln>
            <a:effectLst>
              <a:outerShdw blurRad="76200" dist="38100" dir="5400000" rotWithShape="0">
                <a:srgbClr val="000000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15"/>
            <p:cNvSpPr txBox="1"/>
            <p:nvPr/>
          </p:nvSpPr>
          <p:spPr>
            <a:xfrm>
              <a:off x="4261656" y="1272901"/>
              <a:ext cx="3652478" cy="35706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lt1"/>
                </a:buClr>
                <a:buSzPts val="4000"/>
              </a:pPr>
              <a:r>
                <a:rPr lang="en-US" sz="40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TOTAL SCORE  </a:t>
              </a: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algn="ctr">
                <a:lnSpc>
                  <a:spcPct val="90000"/>
                </a:lnSpc>
                <a:spcBef>
                  <a:spcPts val="1400"/>
                </a:spcBef>
                <a:buClr>
                  <a:schemeClr val="lt1"/>
                </a:buClr>
                <a:buSzPts val="3200"/>
              </a:pPr>
              <a:r>
                <a:rPr lang="en-US" sz="32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1)  ACCURATE OVERALL RANKING </a:t>
              </a: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algn="ctr">
                <a:lnSpc>
                  <a:spcPct val="90000"/>
                </a:lnSpc>
                <a:spcBef>
                  <a:spcPts val="1120"/>
                </a:spcBef>
                <a:buClr>
                  <a:schemeClr val="lt1"/>
                </a:buClr>
                <a:buSzPts val="4400"/>
              </a:pPr>
              <a:r>
                <a:rPr lang="en-US" sz="44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2)  NOT A TIE</a:t>
              </a:r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96B24"/>
      </a:accent1>
      <a:accent2>
        <a:srgbClr val="4EA72E"/>
      </a:accent2>
      <a:accent3>
        <a:srgbClr val="156082"/>
      </a:accent3>
      <a:accent4>
        <a:srgbClr val="0F9ED5"/>
      </a:accent4>
      <a:accent5>
        <a:srgbClr val="A02B93"/>
      </a:accent5>
      <a:accent6>
        <a:srgbClr val="E97132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97E0A228-C590-4D20-B05F-A6BF04A0544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2654</TotalTime>
  <Words>779</Words>
  <Application>Microsoft Office PowerPoint</Application>
  <PresentationFormat>Widescreen</PresentationFormat>
  <Paragraphs>118</Paragraphs>
  <Slides>22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Aptos</vt:lpstr>
      <vt:lpstr>Aptos Display</vt:lpstr>
      <vt:lpstr>Arial</vt:lpstr>
      <vt:lpstr>Arial Black</vt:lpstr>
      <vt:lpstr>Calibri</vt:lpstr>
      <vt:lpstr>Office Theme</vt:lpstr>
      <vt:lpstr>PowerPoint Presentation</vt:lpstr>
      <vt:lpstr>JUDGE EXPECTATIONS 2025</vt:lpstr>
      <vt:lpstr>PowerPoint Presentation</vt:lpstr>
      <vt:lpstr>CBA Judge AFFILIATION Policy and Procedures </vt:lpstr>
      <vt:lpstr>Website: coloradomarching.org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PROFILE =  the relationship between  the WHAT sub-caption and  the HOW  sub-caption for each team.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 L Whaley</dc:creator>
  <cp:lastModifiedBy>RIck Shaw</cp:lastModifiedBy>
  <cp:revision>32</cp:revision>
  <dcterms:created xsi:type="dcterms:W3CDTF">2025-08-01T12:41:41Z</dcterms:created>
  <dcterms:modified xsi:type="dcterms:W3CDTF">2025-08-27T22:30:57Z</dcterms:modified>
</cp:coreProperties>
</file>